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8404800" cy="27157363"/>
  <p:notesSz cx="6858000" cy="9144000"/>
  <p:defaultTextStyle>
    <a:defPPr>
      <a:defRPr lang="en-US"/>
    </a:defPPr>
    <a:lvl1pPr marL="0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1pPr>
    <a:lvl2pPr marL="1573364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2pPr>
    <a:lvl3pPr marL="3146729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3pPr>
    <a:lvl4pPr marL="4720093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4pPr>
    <a:lvl5pPr marL="6293460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5pPr>
    <a:lvl6pPr marL="7866823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6pPr>
    <a:lvl7pPr marL="9440187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7pPr>
    <a:lvl8pPr marL="11013554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8pPr>
    <a:lvl9pPr marL="12586916" algn="l" defTabSz="3146729" rtl="0" eaLnBrk="1" latinLnBrk="0" hangingPunct="1">
      <a:defRPr sz="61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04" autoAdjust="0"/>
    <p:restoredTop sz="94660"/>
  </p:normalViewPr>
  <p:slideViewPr>
    <p:cSldViewPr snapToGrid="0">
      <p:cViewPr>
        <p:scale>
          <a:sx n="36" d="100"/>
          <a:sy n="36" d="100"/>
        </p:scale>
        <p:origin x="-2688" y="-3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4444505"/>
            <a:ext cx="32644080" cy="9454786"/>
          </a:xfrm>
        </p:spPr>
        <p:txBody>
          <a:bodyPr anchor="b"/>
          <a:lstStyle>
            <a:lvl1pPr algn="ctr">
              <a:defRPr sz="23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4263904"/>
            <a:ext cx="28803600" cy="6556741"/>
          </a:xfrm>
        </p:spPr>
        <p:txBody>
          <a:bodyPr/>
          <a:lstStyle>
            <a:lvl1pPr marL="0" indent="0" algn="ctr">
              <a:buNone/>
              <a:defRPr sz="9504"/>
            </a:lvl1pPr>
            <a:lvl2pPr marL="1810512" indent="0" algn="ctr">
              <a:buNone/>
              <a:defRPr sz="7920"/>
            </a:lvl2pPr>
            <a:lvl3pPr marL="3621024" indent="0" algn="ctr">
              <a:buNone/>
              <a:defRPr sz="7128"/>
            </a:lvl3pPr>
            <a:lvl4pPr marL="5431536" indent="0" algn="ctr">
              <a:buNone/>
              <a:defRPr sz="6336"/>
            </a:lvl4pPr>
            <a:lvl5pPr marL="7242048" indent="0" algn="ctr">
              <a:buNone/>
              <a:defRPr sz="6336"/>
            </a:lvl5pPr>
            <a:lvl6pPr marL="9052560" indent="0" algn="ctr">
              <a:buNone/>
              <a:defRPr sz="6336"/>
            </a:lvl6pPr>
            <a:lvl7pPr marL="10863072" indent="0" algn="ctr">
              <a:buNone/>
              <a:defRPr sz="6336"/>
            </a:lvl7pPr>
            <a:lvl8pPr marL="12673584" indent="0" algn="ctr">
              <a:buNone/>
              <a:defRPr sz="6336"/>
            </a:lvl8pPr>
            <a:lvl9pPr marL="14484096" indent="0" algn="ctr">
              <a:buNone/>
              <a:defRPr sz="633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445878"/>
            <a:ext cx="8281035" cy="23014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445878"/>
            <a:ext cx="24363045" cy="23014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6770489"/>
            <a:ext cx="33124140" cy="11296707"/>
          </a:xfrm>
        </p:spPr>
        <p:txBody>
          <a:bodyPr anchor="b"/>
          <a:lstStyle>
            <a:lvl1pPr>
              <a:defRPr sz="23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18174067"/>
            <a:ext cx="33124140" cy="5940671"/>
          </a:xfrm>
        </p:spPr>
        <p:txBody>
          <a:bodyPr/>
          <a:lstStyle>
            <a:lvl1pPr marL="0" indent="0">
              <a:buNone/>
              <a:defRPr sz="9504">
                <a:solidFill>
                  <a:schemeClr val="tx1"/>
                </a:solidFill>
              </a:defRPr>
            </a:lvl1pPr>
            <a:lvl2pPr marL="1810512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2pPr>
            <a:lvl3pPr marL="3621024" indent="0">
              <a:buNone/>
              <a:defRPr sz="7128">
                <a:solidFill>
                  <a:schemeClr val="tx1">
                    <a:tint val="75000"/>
                  </a:schemeClr>
                </a:solidFill>
              </a:defRPr>
            </a:lvl3pPr>
            <a:lvl4pPr marL="5431536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4pPr>
            <a:lvl5pPr marL="7242048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5pPr>
            <a:lvl6pPr marL="9052560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6pPr>
            <a:lvl7pPr marL="10863072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7pPr>
            <a:lvl8pPr marL="12673584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8pPr>
            <a:lvl9pPr marL="14484096" indent="0">
              <a:buNone/>
              <a:defRPr sz="6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7229391"/>
            <a:ext cx="16322040" cy="17231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7229391"/>
            <a:ext cx="16322040" cy="17231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445884"/>
            <a:ext cx="33124140" cy="52491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6657328"/>
            <a:ext cx="16247028" cy="3262653"/>
          </a:xfrm>
        </p:spPr>
        <p:txBody>
          <a:bodyPr anchor="b"/>
          <a:lstStyle>
            <a:lvl1pPr marL="0" indent="0">
              <a:buNone/>
              <a:defRPr sz="9504" b="1"/>
            </a:lvl1pPr>
            <a:lvl2pPr marL="1810512" indent="0">
              <a:buNone/>
              <a:defRPr sz="7920" b="1"/>
            </a:lvl2pPr>
            <a:lvl3pPr marL="3621024" indent="0">
              <a:buNone/>
              <a:defRPr sz="7128" b="1"/>
            </a:lvl3pPr>
            <a:lvl4pPr marL="5431536" indent="0">
              <a:buNone/>
              <a:defRPr sz="6336" b="1"/>
            </a:lvl4pPr>
            <a:lvl5pPr marL="7242048" indent="0">
              <a:buNone/>
              <a:defRPr sz="6336" b="1"/>
            </a:lvl5pPr>
            <a:lvl6pPr marL="9052560" indent="0">
              <a:buNone/>
              <a:defRPr sz="6336" b="1"/>
            </a:lvl6pPr>
            <a:lvl7pPr marL="10863072" indent="0">
              <a:buNone/>
              <a:defRPr sz="6336" b="1"/>
            </a:lvl7pPr>
            <a:lvl8pPr marL="12673584" indent="0">
              <a:buNone/>
              <a:defRPr sz="6336" b="1"/>
            </a:lvl8pPr>
            <a:lvl9pPr marL="14484096" indent="0">
              <a:buNone/>
              <a:defRPr sz="633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9919981"/>
            <a:ext cx="16247028" cy="14590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6657328"/>
            <a:ext cx="16327042" cy="3262653"/>
          </a:xfrm>
        </p:spPr>
        <p:txBody>
          <a:bodyPr anchor="b"/>
          <a:lstStyle>
            <a:lvl1pPr marL="0" indent="0">
              <a:buNone/>
              <a:defRPr sz="9504" b="1"/>
            </a:lvl1pPr>
            <a:lvl2pPr marL="1810512" indent="0">
              <a:buNone/>
              <a:defRPr sz="7920" b="1"/>
            </a:lvl2pPr>
            <a:lvl3pPr marL="3621024" indent="0">
              <a:buNone/>
              <a:defRPr sz="7128" b="1"/>
            </a:lvl3pPr>
            <a:lvl4pPr marL="5431536" indent="0">
              <a:buNone/>
              <a:defRPr sz="6336" b="1"/>
            </a:lvl4pPr>
            <a:lvl5pPr marL="7242048" indent="0">
              <a:buNone/>
              <a:defRPr sz="6336" b="1"/>
            </a:lvl5pPr>
            <a:lvl6pPr marL="9052560" indent="0">
              <a:buNone/>
              <a:defRPr sz="6336" b="1"/>
            </a:lvl6pPr>
            <a:lvl7pPr marL="10863072" indent="0">
              <a:buNone/>
              <a:defRPr sz="6336" b="1"/>
            </a:lvl7pPr>
            <a:lvl8pPr marL="12673584" indent="0">
              <a:buNone/>
              <a:defRPr sz="6336" b="1"/>
            </a:lvl8pPr>
            <a:lvl9pPr marL="14484096" indent="0">
              <a:buNone/>
              <a:defRPr sz="633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9919981"/>
            <a:ext cx="16327042" cy="14590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10491"/>
            <a:ext cx="12386548" cy="6336718"/>
          </a:xfrm>
        </p:spPr>
        <p:txBody>
          <a:bodyPr anchor="b"/>
          <a:lstStyle>
            <a:lvl1pPr>
              <a:defRPr sz="126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3910163"/>
            <a:ext cx="19442430" cy="19299330"/>
          </a:xfrm>
        </p:spPr>
        <p:txBody>
          <a:bodyPr/>
          <a:lstStyle>
            <a:lvl1pPr>
              <a:defRPr sz="12672"/>
            </a:lvl1pPr>
            <a:lvl2pPr>
              <a:defRPr sz="11088"/>
            </a:lvl2pPr>
            <a:lvl3pPr>
              <a:defRPr sz="9504"/>
            </a:lvl3pPr>
            <a:lvl4pPr>
              <a:defRPr sz="7920"/>
            </a:lvl4pPr>
            <a:lvl5pPr>
              <a:defRPr sz="7920"/>
            </a:lvl5pPr>
            <a:lvl6pPr>
              <a:defRPr sz="7920"/>
            </a:lvl6pPr>
            <a:lvl7pPr>
              <a:defRPr sz="7920"/>
            </a:lvl7pPr>
            <a:lvl8pPr>
              <a:defRPr sz="7920"/>
            </a:lvl8pPr>
            <a:lvl9pPr>
              <a:defRPr sz="7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147209"/>
            <a:ext cx="12386548" cy="15093712"/>
          </a:xfrm>
        </p:spPr>
        <p:txBody>
          <a:bodyPr/>
          <a:lstStyle>
            <a:lvl1pPr marL="0" indent="0">
              <a:buNone/>
              <a:defRPr sz="6336"/>
            </a:lvl1pPr>
            <a:lvl2pPr marL="1810512" indent="0">
              <a:buNone/>
              <a:defRPr sz="5544"/>
            </a:lvl2pPr>
            <a:lvl3pPr marL="3621024" indent="0">
              <a:buNone/>
              <a:defRPr sz="4752"/>
            </a:lvl3pPr>
            <a:lvl4pPr marL="5431536" indent="0">
              <a:buNone/>
              <a:defRPr sz="3960"/>
            </a:lvl4pPr>
            <a:lvl5pPr marL="7242048" indent="0">
              <a:buNone/>
              <a:defRPr sz="3960"/>
            </a:lvl5pPr>
            <a:lvl6pPr marL="9052560" indent="0">
              <a:buNone/>
              <a:defRPr sz="3960"/>
            </a:lvl6pPr>
            <a:lvl7pPr marL="10863072" indent="0">
              <a:buNone/>
              <a:defRPr sz="3960"/>
            </a:lvl7pPr>
            <a:lvl8pPr marL="12673584" indent="0">
              <a:buNone/>
              <a:defRPr sz="3960"/>
            </a:lvl8pPr>
            <a:lvl9pPr marL="14484096" indent="0">
              <a:buNone/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10491"/>
            <a:ext cx="12386548" cy="6336718"/>
          </a:xfrm>
        </p:spPr>
        <p:txBody>
          <a:bodyPr anchor="b"/>
          <a:lstStyle>
            <a:lvl1pPr>
              <a:defRPr sz="126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3910163"/>
            <a:ext cx="19442430" cy="19299330"/>
          </a:xfrm>
        </p:spPr>
        <p:txBody>
          <a:bodyPr anchor="t"/>
          <a:lstStyle>
            <a:lvl1pPr marL="0" indent="0">
              <a:buNone/>
              <a:defRPr sz="12672"/>
            </a:lvl1pPr>
            <a:lvl2pPr marL="1810512" indent="0">
              <a:buNone/>
              <a:defRPr sz="11088"/>
            </a:lvl2pPr>
            <a:lvl3pPr marL="3621024" indent="0">
              <a:buNone/>
              <a:defRPr sz="9504"/>
            </a:lvl3pPr>
            <a:lvl4pPr marL="5431536" indent="0">
              <a:buNone/>
              <a:defRPr sz="7920"/>
            </a:lvl4pPr>
            <a:lvl5pPr marL="7242048" indent="0">
              <a:buNone/>
              <a:defRPr sz="7920"/>
            </a:lvl5pPr>
            <a:lvl6pPr marL="9052560" indent="0">
              <a:buNone/>
              <a:defRPr sz="7920"/>
            </a:lvl6pPr>
            <a:lvl7pPr marL="10863072" indent="0">
              <a:buNone/>
              <a:defRPr sz="7920"/>
            </a:lvl7pPr>
            <a:lvl8pPr marL="12673584" indent="0">
              <a:buNone/>
              <a:defRPr sz="7920"/>
            </a:lvl8pPr>
            <a:lvl9pPr marL="14484096" indent="0">
              <a:buNone/>
              <a:defRPr sz="7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147209"/>
            <a:ext cx="12386548" cy="15093712"/>
          </a:xfrm>
        </p:spPr>
        <p:txBody>
          <a:bodyPr/>
          <a:lstStyle>
            <a:lvl1pPr marL="0" indent="0">
              <a:buNone/>
              <a:defRPr sz="6336"/>
            </a:lvl1pPr>
            <a:lvl2pPr marL="1810512" indent="0">
              <a:buNone/>
              <a:defRPr sz="5544"/>
            </a:lvl2pPr>
            <a:lvl3pPr marL="3621024" indent="0">
              <a:buNone/>
              <a:defRPr sz="4752"/>
            </a:lvl3pPr>
            <a:lvl4pPr marL="5431536" indent="0">
              <a:buNone/>
              <a:defRPr sz="3960"/>
            </a:lvl4pPr>
            <a:lvl5pPr marL="7242048" indent="0">
              <a:buNone/>
              <a:defRPr sz="3960"/>
            </a:lvl5pPr>
            <a:lvl6pPr marL="9052560" indent="0">
              <a:buNone/>
              <a:defRPr sz="3960"/>
            </a:lvl6pPr>
            <a:lvl7pPr marL="10863072" indent="0">
              <a:buNone/>
              <a:defRPr sz="3960"/>
            </a:lvl7pPr>
            <a:lvl8pPr marL="12673584" indent="0">
              <a:buNone/>
              <a:defRPr sz="3960"/>
            </a:lvl8pPr>
            <a:lvl9pPr marL="14484096" indent="0">
              <a:buNone/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445884"/>
            <a:ext cx="33124140" cy="5249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7229391"/>
            <a:ext cx="33124140" cy="17231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25170858"/>
            <a:ext cx="864108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8D9A-0482-4BE5-AD43-34AE64210A2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25170858"/>
            <a:ext cx="1296162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25170858"/>
            <a:ext cx="864108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2009-C89F-49ED-9A9B-F8C4C1E3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621024" rtl="0" eaLnBrk="1" latinLnBrk="0" hangingPunct="1">
        <a:lnSpc>
          <a:spcPct val="90000"/>
        </a:lnSpc>
        <a:spcBef>
          <a:spcPct val="0"/>
        </a:spcBef>
        <a:buNone/>
        <a:defRPr sz="17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5256" indent="-905256" algn="l" defTabSz="3621024" rtl="0" eaLnBrk="1" latinLnBrk="0" hangingPunct="1">
        <a:lnSpc>
          <a:spcPct val="90000"/>
        </a:lnSpc>
        <a:spcBef>
          <a:spcPts val="3960"/>
        </a:spcBef>
        <a:buFont typeface="Arial" panose="020B0604020202020204" pitchFamily="34" charset="0"/>
        <a:buChar char="•"/>
        <a:defRPr sz="11088" kern="1200">
          <a:solidFill>
            <a:schemeClr val="tx1"/>
          </a:solidFill>
          <a:latin typeface="+mn-lt"/>
          <a:ea typeface="+mn-ea"/>
          <a:cs typeface="+mn-cs"/>
        </a:defRPr>
      </a:lvl1pPr>
      <a:lvl2pPr marL="2715768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9504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336792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4pPr>
      <a:lvl5pPr marL="8147304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5pPr>
      <a:lvl6pPr marL="9957816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6pPr>
      <a:lvl7pPr marL="11768328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7pPr>
      <a:lvl8pPr marL="13578840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8pPr>
      <a:lvl9pPr marL="15389352" indent="-905256" algn="l" defTabSz="3621024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7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1pPr>
      <a:lvl2pPr marL="1810512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2pPr>
      <a:lvl3pPr marL="3621024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3pPr>
      <a:lvl4pPr marL="5431536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4pPr>
      <a:lvl5pPr marL="7242048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6pPr>
      <a:lvl7pPr marL="10863072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7pPr>
      <a:lvl8pPr marL="12673584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8pPr>
      <a:lvl9pPr marL="14484096" algn="l" defTabSz="3621024" rtl="0" eaLnBrk="1" latinLnBrk="0" hangingPunct="1">
        <a:defRPr sz="71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hyperlink" Target="http://en.wikipedia.org/wiki/File:Eugene_V._Debs,_bw_photo_portrait,_1897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hyperlink" Target="http://www.asahse.i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6.jpg"/><Relationship Id="rId4" Type="http://schemas.openxmlformats.org/officeDocument/2006/relationships/image" Target="../media/image3.jpeg"/><Relationship Id="rId9" Type="http://schemas.openxmlformats.org/officeDocument/2006/relationships/hyperlink" Target="http://en.wikipedia.org/wiki/File:Harriet_Louise_Hardy.jpg" TargetMode="Externa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0" y="-57150"/>
            <a:ext cx="7106497" cy="1577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8938966" y="-75852"/>
            <a:ext cx="6338473" cy="1913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6919633" y="-57151"/>
            <a:ext cx="9582619" cy="2235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8344254" y="-57151"/>
            <a:ext cx="10096264" cy="2450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3" name="Flowchart: Manual Input 8"/>
          <p:cNvSpPr/>
          <p:nvPr/>
        </p:nvSpPr>
        <p:spPr>
          <a:xfrm flipV="1">
            <a:off x="7090591" y="-57151"/>
            <a:ext cx="1838822" cy="190835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7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74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7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4" name="Flowchart: Manual Input 8"/>
          <p:cNvSpPr/>
          <p:nvPr/>
        </p:nvSpPr>
        <p:spPr>
          <a:xfrm flipV="1">
            <a:off x="15287223" y="-57151"/>
            <a:ext cx="1660560" cy="222584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0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5" name="Flowchart: Manual Input 8"/>
          <p:cNvSpPr/>
          <p:nvPr/>
        </p:nvSpPr>
        <p:spPr>
          <a:xfrm flipV="1">
            <a:off x="26472162" y="-75852"/>
            <a:ext cx="1862793" cy="245180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  <a:gd name="connsiteX0" fmla="*/ 85 w 10000"/>
              <a:gd name="connsiteY0" fmla="*/ 9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5 w 10000"/>
              <a:gd name="connsiteY4" fmla="*/ 911 h 10000"/>
              <a:gd name="connsiteX0" fmla="*/ 8 w 10008"/>
              <a:gd name="connsiteY0" fmla="*/ 867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8 w 10008"/>
              <a:gd name="connsiteY4" fmla="*/ 8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8" y="867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36" y="6970"/>
                  <a:pt x="-20" y="3897"/>
                  <a:pt x="8" y="86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924481" y="13555617"/>
            <a:ext cx="6368042" cy="57725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6941360" y="13555616"/>
            <a:ext cx="9544964" cy="8797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28344527" y="13551846"/>
            <a:ext cx="10099869" cy="109841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9" name="Flowchart: Manual Input 8"/>
          <p:cNvSpPr/>
          <p:nvPr/>
        </p:nvSpPr>
        <p:spPr>
          <a:xfrm flipV="1">
            <a:off x="7089483" y="13555563"/>
            <a:ext cx="1846061" cy="57614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7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48 h 10000"/>
              <a:gd name="connsiteX0" fmla="*/ 236 w 10000"/>
              <a:gd name="connsiteY0" fmla="*/ 3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3846 h 10000"/>
              <a:gd name="connsiteX0" fmla="*/ 236 w 10000"/>
              <a:gd name="connsiteY0" fmla="*/ 4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4182 h 10000"/>
              <a:gd name="connsiteX0" fmla="*/ 236 w 10000"/>
              <a:gd name="connsiteY0" fmla="*/ 59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5987 h 10000"/>
              <a:gd name="connsiteX0" fmla="*/ 87 w 10000"/>
              <a:gd name="connsiteY0" fmla="*/ 60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7 w 10000"/>
              <a:gd name="connsiteY4" fmla="*/ 6094 h 10000"/>
              <a:gd name="connsiteX0" fmla="*/ 22 w 10025"/>
              <a:gd name="connsiteY0" fmla="*/ 6135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22 w 10025"/>
              <a:gd name="connsiteY4" fmla="*/ 6135 h 10000"/>
              <a:gd name="connsiteX0" fmla="*/ 117 w 10000"/>
              <a:gd name="connsiteY0" fmla="*/ 613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7 w 10000"/>
              <a:gd name="connsiteY4" fmla="*/ 6135 h 10000"/>
              <a:gd name="connsiteX0" fmla="*/ 22 w 10022"/>
              <a:gd name="connsiteY0" fmla="*/ 6135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135 h 10000"/>
              <a:gd name="connsiteX0" fmla="*/ 119 w 10000"/>
              <a:gd name="connsiteY0" fmla="*/ 622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9 w 10000"/>
              <a:gd name="connsiteY4" fmla="*/ 6223 h 10000"/>
              <a:gd name="connsiteX0" fmla="*/ 22 w 10022"/>
              <a:gd name="connsiteY0" fmla="*/ 6208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208 h 10000"/>
              <a:gd name="connsiteX0" fmla="*/ 139 w 10000"/>
              <a:gd name="connsiteY0" fmla="*/ 6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9 w 10000"/>
              <a:gd name="connsiteY4" fmla="*/ 6200 h 10000"/>
              <a:gd name="connsiteX0" fmla="*/ 22 w 10022"/>
              <a:gd name="connsiteY0" fmla="*/ 6128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128 h 10000"/>
              <a:gd name="connsiteX0" fmla="*/ 138 w 10138"/>
              <a:gd name="connsiteY0" fmla="*/ 6128 h 10000"/>
              <a:gd name="connsiteX1" fmla="*/ 10138 w 10138"/>
              <a:gd name="connsiteY1" fmla="*/ 0 h 10000"/>
              <a:gd name="connsiteX2" fmla="*/ 10138 w 10138"/>
              <a:gd name="connsiteY2" fmla="*/ 10000 h 10000"/>
              <a:gd name="connsiteX3" fmla="*/ 0 w 10138"/>
              <a:gd name="connsiteY3" fmla="*/ 9989 h 10000"/>
              <a:gd name="connsiteX4" fmla="*/ 138 w 10138"/>
              <a:gd name="connsiteY4" fmla="*/ 6128 h 10000"/>
              <a:gd name="connsiteX0" fmla="*/ 22 w 10160"/>
              <a:gd name="connsiteY0" fmla="*/ 6128 h 10000"/>
              <a:gd name="connsiteX1" fmla="*/ 10160 w 10160"/>
              <a:gd name="connsiteY1" fmla="*/ 0 h 10000"/>
              <a:gd name="connsiteX2" fmla="*/ 10160 w 10160"/>
              <a:gd name="connsiteY2" fmla="*/ 10000 h 10000"/>
              <a:gd name="connsiteX3" fmla="*/ 22 w 10160"/>
              <a:gd name="connsiteY3" fmla="*/ 9989 h 10000"/>
              <a:gd name="connsiteX4" fmla="*/ 22 w 10160"/>
              <a:gd name="connsiteY4" fmla="*/ 6128 h 10000"/>
              <a:gd name="connsiteX0" fmla="*/ 102 w 10240"/>
              <a:gd name="connsiteY0" fmla="*/ 6128 h 10000"/>
              <a:gd name="connsiteX1" fmla="*/ 10240 w 10240"/>
              <a:gd name="connsiteY1" fmla="*/ 0 h 10000"/>
              <a:gd name="connsiteX2" fmla="*/ 10240 w 10240"/>
              <a:gd name="connsiteY2" fmla="*/ 10000 h 10000"/>
              <a:gd name="connsiteX3" fmla="*/ 0 w 10240"/>
              <a:gd name="connsiteY3" fmla="*/ 9989 h 10000"/>
              <a:gd name="connsiteX4" fmla="*/ 102 w 10240"/>
              <a:gd name="connsiteY4" fmla="*/ 6128 h 10000"/>
              <a:gd name="connsiteX0" fmla="*/ 263 w 10401"/>
              <a:gd name="connsiteY0" fmla="*/ 6128 h 10000"/>
              <a:gd name="connsiteX1" fmla="*/ 10401 w 10401"/>
              <a:gd name="connsiteY1" fmla="*/ 0 h 10000"/>
              <a:gd name="connsiteX2" fmla="*/ 10401 w 10401"/>
              <a:gd name="connsiteY2" fmla="*/ 10000 h 10000"/>
              <a:gd name="connsiteX3" fmla="*/ 0 w 10401"/>
              <a:gd name="connsiteY3" fmla="*/ 9989 h 10000"/>
              <a:gd name="connsiteX4" fmla="*/ 263 w 10401"/>
              <a:gd name="connsiteY4" fmla="*/ 6128 h 10000"/>
              <a:gd name="connsiteX0" fmla="*/ 102 w 10240"/>
              <a:gd name="connsiteY0" fmla="*/ 6128 h 10000"/>
              <a:gd name="connsiteX1" fmla="*/ 10240 w 10240"/>
              <a:gd name="connsiteY1" fmla="*/ 0 h 10000"/>
              <a:gd name="connsiteX2" fmla="*/ 10240 w 10240"/>
              <a:gd name="connsiteY2" fmla="*/ 10000 h 10000"/>
              <a:gd name="connsiteX3" fmla="*/ 0 w 10240"/>
              <a:gd name="connsiteY3" fmla="*/ 10000 h 10000"/>
              <a:gd name="connsiteX4" fmla="*/ 102 w 10240"/>
              <a:gd name="connsiteY4" fmla="*/ 6128 h 10000"/>
              <a:gd name="connsiteX0" fmla="*/ 15 w 10153"/>
              <a:gd name="connsiteY0" fmla="*/ 6128 h 10000"/>
              <a:gd name="connsiteX1" fmla="*/ 10153 w 10153"/>
              <a:gd name="connsiteY1" fmla="*/ 0 h 10000"/>
              <a:gd name="connsiteX2" fmla="*/ 10153 w 10153"/>
              <a:gd name="connsiteY2" fmla="*/ 10000 h 10000"/>
              <a:gd name="connsiteX3" fmla="*/ 128 w 10153"/>
              <a:gd name="connsiteY3" fmla="*/ 10000 h 10000"/>
              <a:gd name="connsiteX4" fmla="*/ 15 w 10153"/>
              <a:gd name="connsiteY4" fmla="*/ 6128 h 10000"/>
              <a:gd name="connsiteX0" fmla="*/ 531 w 10669"/>
              <a:gd name="connsiteY0" fmla="*/ 6128 h 10042"/>
              <a:gd name="connsiteX1" fmla="*/ 10669 w 10669"/>
              <a:gd name="connsiteY1" fmla="*/ 0 h 10042"/>
              <a:gd name="connsiteX2" fmla="*/ 10669 w 10669"/>
              <a:gd name="connsiteY2" fmla="*/ 10000 h 10042"/>
              <a:gd name="connsiteX3" fmla="*/ 0 w 10669"/>
              <a:gd name="connsiteY3" fmla="*/ 10042 h 10042"/>
              <a:gd name="connsiteX4" fmla="*/ 531 w 10669"/>
              <a:gd name="connsiteY4" fmla="*/ 6128 h 10042"/>
              <a:gd name="connsiteX0" fmla="*/ 102 w 10240"/>
              <a:gd name="connsiteY0" fmla="*/ 6128 h 10042"/>
              <a:gd name="connsiteX1" fmla="*/ 10240 w 10240"/>
              <a:gd name="connsiteY1" fmla="*/ 0 h 10042"/>
              <a:gd name="connsiteX2" fmla="*/ 10240 w 10240"/>
              <a:gd name="connsiteY2" fmla="*/ 10000 h 10042"/>
              <a:gd name="connsiteX3" fmla="*/ 0 w 10240"/>
              <a:gd name="connsiteY3" fmla="*/ 10042 h 10042"/>
              <a:gd name="connsiteX4" fmla="*/ 102 w 10240"/>
              <a:gd name="connsiteY4" fmla="*/ 6128 h 10042"/>
              <a:gd name="connsiteX0" fmla="*/ 15 w 10153"/>
              <a:gd name="connsiteY0" fmla="*/ 6128 h 10042"/>
              <a:gd name="connsiteX1" fmla="*/ 10153 w 10153"/>
              <a:gd name="connsiteY1" fmla="*/ 0 h 10042"/>
              <a:gd name="connsiteX2" fmla="*/ 10153 w 10153"/>
              <a:gd name="connsiteY2" fmla="*/ 10000 h 10042"/>
              <a:gd name="connsiteX3" fmla="*/ 128 w 10153"/>
              <a:gd name="connsiteY3" fmla="*/ 10042 h 10042"/>
              <a:gd name="connsiteX4" fmla="*/ 15 w 10153"/>
              <a:gd name="connsiteY4" fmla="*/ 6128 h 10042"/>
              <a:gd name="connsiteX0" fmla="*/ 95 w 10233"/>
              <a:gd name="connsiteY0" fmla="*/ 6128 h 10042"/>
              <a:gd name="connsiteX1" fmla="*/ 10233 w 10233"/>
              <a:gd name="connsiteY1" fmla="*/ 0 h 10042"/>
              <a:gd name="connsiteX2" fmla="*/ 10233 w 10233"/>
              <a:gd name="connsiteY2" fmla="*/ 10000 h 10042"/>
              <a:gd name="connsiteX3" fmla="*/ 0 w 10233"/>
              <a:gd name="connsiteY3" fmla="*/ 10042 h 10042"/>
              <a:gd name="connsiteX4" fmla="*/ 95 w 10233"/>
              <a:gd name="connsiteY4" fmla="*/ 6128 h 10042"/>
              <a:gd name="connsiteX0" fmla="*/ 15 w 10153"/>
              <a:gd name="connsiteY0" fmla="*/ 6128 h 10042"/>
              <a:gd name="connsiteX1" fmla="*/ 10153 w 10153"/>
              <a:gd name="connsiteY1" fmla="*/ 0 h 10042"/>
              <a:gd name="connsiteX2" fmla="*/ 10153 w 10153"/>
              <a:gd name="connsiteY2" fmla="*/ 10000 h 10042"/>
              <a:gd name="connsiteX3" fmla="*/ 135 w 10153"/>
              <a:gd name="connsiteY3" fmla="*/ 10042 h 10042"/>
              <a:gd name="connsiteX4" fmla="*/ 15 w 10153"/>
              <a:gd name="connsiteY4" fmla="*/ 6128 h 10042"/>
              <a:gd name="connsiteX0" fmla="*/ 160 w 10018"/>
              <a:gd name="connsiteY0" fmla="*/ 6128 h 10042"/>
              <a:gd name="connsiteX1" fmla="*/ 10018 w 10018"/>
              <a:gd name="connsiteY1" fmla="*/ 0 h 10042"/>
              <a:gd name="connsiteX2" fmla="*/ 10018 w 10018"/>
              <a:gd name="connsiteY2" fmla="*/ 10000 h 10042"/>
              <a:gd name="connsiteX3" fmla="*/ 0 w 10018"/>
              <a:gd name="connsiteY3" fmla="*/ 10042 h 10042"/>
              <a:gd name="connsiteX4" fmla="*/ 160 w 10018"/>
              <a:gd name="connsiteY4" fmla="*/ 6128 h 10042"/>
              <a:gd name="connsiteX0" fmla="*/ 22 w 10040"/>
              <a:gd name="connsiteY0" fmla="*/ 6128 h 10042"/>
              <a:gd name="connsiteX1" fmla="*/ 10040 w 10040"/>
              <a:gd name="connsiteY1" fmla="*/ 0 h 10042"/>
              <a:gd name="connsiteX2" fmla="*/ 10040 w 10040"/>
              <a:gd name="connsiteY2" fmla="*/ 10000 h 10042"/>
              <a:gd name="connsiteX3" fmla="*/ 22 w 10040"/>
              <a:gd name="connsiteY3" fmla="*/ 10042 h 10042"/>
              <a:gd name="connsiteX4" fmla="*/ 22 w 10040"/>
              <a:gd name="connsiteY4" fmla="*/ 6128 h 10042"/>
              <a:gd name="connsiteX0" fmla="*/ 22 w 10049"/>
              <a:gd name="connsiteY0" fmla="*/ 6128 h 10042"/>
              <a:gd name="connsiteX1" fmla="*/ 10040 w 10049"/>
              <a:gd name="connsiteY1" fmla="*/ 0 h 10042"/>
              <a:gd name="connsiteX2" fmla="*/ 10049 w 10049"/>
              <a:gd name="connsiteY2" fmla="*/ 10042 h 10042"/>
              <a:gd name="connsiteX3" fmla="*/ 22 w 10049"/>
              <a:gd name="connsiteY3" fmla="*/ 10042 h 10042"/>
              <a:gd name="connsiteX4" fmla="*/ 22 w 10049"/>
              <a:gd name="connsiteY4" fmla="*/ 6128 h 10042"/>
              <a:gd name="connsiteX0" fmla="*/ 22 w 10049"/>
              <a:gd name="connsiteY0" fmla="*/ 6128 h 10042"/>
              <a:gd name="connsiteX1" fmla="*/ 10040 w 10049"/>
              <a:gd name="connsiteY1" fmla="*/ 0 h 10042"/>
              <a:gd name="connsiteX2" fmla="*/ 10049 w 10049"/>
              <a:gd name="connsiteY2" fmla="*/ 10034 h 10042"/>
              <a:gd name="connsiteX3" fmla="*/ 22 w 10049"/>
              <a:gd name="connsiteY3" fmla="*/ 10042 h 10042"/>
              <a:gd name="connsiteX4" fmla="*/ 22 w 10049"/>
              <a:gd name="connsiteY4" fmla="*/ 6128 h 10042"/>
              <a:gd name="connsiteX0" fmla="*/ 25 w 10052"/>
              <a:gd name="connsiteY0" fmla="*/ 6128 h 10042"/>
              <a:gd name="connsiteX1" fmla="*/ 10043 w 10052"/>
              <a:gd name="connsiteY1" fmla="*/ 0 h 10042"/>
              <a:gd name="connsiteX2" fmla="*/ 10052 w 10052"/>
              <a:gd name="connsiteY2" fmla="*/ 10034 h 10042"/>
              <a:gd name="connsiteX3" fmla="*/ 3 w 10052"/>
              <a:gd name="connsiteY3" fmla="*/ 10042 h 10042"/>
              <a:gd name="connsiteX4" fmla="*/ 25 w 10052"/>
              <a:gd name="connsiteY4" fmla="*/ 6128 h 10042"/>
              <a:gd name="connsiteX0" fmla="*/ 26 w 10053"/>
              <a:gd name="connsiteY0" fmla="*/ 6128 h 10042"/>
              <a:gd name="connsiteX1" fmla="*/ 10044 w 10053"/>
              <a:gd name="connsiteY1" fmla="*/ 0 h 10042"/>
              <a:gd name="connsiteX2" fmla="*/ 10053 w 10053"/>
              <a:gd name="connsiteY2" fmla="*/ 10034 h 10042"/>
              <a:gd name="connsiteX3" fmla="*/ 1 w 10053"/>
              <a:gd name="connsiteY3" fmla="*/ 10042 h 10042"/>
              <a:gd name="connsiteX4" fmla="*/ 26 w 10053"/>
              <a:gd name="connsiteY4" fmla="*/ 6128 h 10042"/>
              <a:gd name="connsiteX0" fmla="*/ 26 w 10053"/>
              <a:gd name="connsiteY0" fmla="*/ 6128 h 10042"/>
              <a:gd name="connsiteX1" fmla="*/ 10044 w 10053"/>
              <a:gd name="connsiteY1" fmla="*/ 0 h 10042"/>
              <a:gd name="connsiteX2" fmla="*/ 10053 w 10053"/>
              <a:gd name="connsiteY2" fmla="*/ 10034 h 10042"/>
              <a:gd name="connsiteX3" fmla="*/ 0 w 10053"/>
              <a:gd name="connsiteY3" fmla="*/ 10042 h 10042"/>
              <a:gd name="connsiteX4" fmla="*/ 26 w 10053"/>
              <a:gd name="connsiteY4" fmla="*/ 6128 h 10042"/>
              <a:gd name="connsiteX0" fmla="*/ 16 w 10043"/>
              <a:gd name="connsiteY0" fmla="*/ 6128 h 10061"/>
              <a:gd name="connsiteX1" fmla="*/ 10034 w 10043"/>
              <a:gd name="connsiteY1" fmla="*/ 0 h 10061"/>
              <a:gd name="connsiteX2" fmla="*/ 10043 w 10043"/>
              <a:gd name="connsiteY2" fmla="*/ 10034 h 10061"/>
              <a:gd name="connsiteX3" fmla="*/ 108 w 10043"/>
              <a:gd name="connsiteY3" fmla="*/ 10061 h 10061"/>
              <a:gd name="connsiteX4" fmla="*/ 16 w 10043"/>
              <a:gd name="connsiteY4" fmla="*/ 6128 h 10061"/>
              <a:gd name="connsiteX0" fmla="*/ 26 w 10053"/>
              <a:gd name="connsiteY0" fmla="*/ 6128 h 10061"/>
              <a:gd name="connsiteX1" fmla="*/ 10044 w 10053"/>
              <a:gd name="connsiteY1" fmla="*/ 0 h 10061"/>
              <a:gd name="connsiteX2" fmla="*/ 10053 w 10053"/>
              <a:gd name="connsiteY2" fmla="*/ 10034 h 10061"/>
              <a:gd name="connsiteX3" fmla="*/ 0 w 10053"/>
              <a:gd name="connsiteY3" fmla="*/ 10061 h 10061"/>
              <a:gd name="connsiteX4" fmla="*/ 26 w 10053"/>
              <a:gd name="connsiteY4" fmla="*/ 6128 h 10061"/>
              <a:gd name="connsiteX0" fmla="*/ 26 w 10044"/>
              <a:gd name="connsiteY0" fmla="*/ 6128 h 10061"/>
              <a:gd name="connsiteX1" fmla="*/ 10044 w 10044"/>
              <a:gd name="connsiteY1" fmla="*/ 0 h 10061"/>
              <a:gd name="connsiteX2" fmla="*/ 10012 w 10044"/>
              <a:gd name="connsiteY2" fmla="*/ 10053 h 10061"/>
              <a:gd name="connsiteX3" fmla="*/ 0 w 10044"/>
              <a:gd name="connsiteY3" fmla="*/ 10061 h 10061"/>
              <a:gd name="connsiteX4" fmla="*/ 26 w 10044"/>
              <a:gd name="connsiteY4" fmla="*/ 6128 h 10061"/>
              <a:gd name="connsiteX0" fmla="*/ 26 w 10053"/>
              <a:gd name="connsiteY0" fmla="*/ 6128 h 10072"/>
              <a:gd name="connsiteX1" fmla="*/ 10044 w 10053"/>
              <a:gd name="connsiteY1" fmla="*/ 0 h 10072"/>
              <a:gd name="connsiteX2" fmla="*/ 10053 w 10053"/>
              <a:gd name="connsiteY2" fmla="*/ 10072 h 10072"/>
              <a:gd name="connsiteX3" fmla="*/ 0 w 10053"/>
              <a:gd name="connsiteY3" fmla="*/ 10061 h 10072"/>
              <a:gd name="connsiteX4" fmla="*/ 26 w 10053"/>
              <a:gd name="connsiteY4" fmla="*/ 6128 h 10072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20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26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39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39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6 w 10094"/>
              <a:gd name="connsiteY0" fmla="*/ 6128 h 10067"/>
              <a:gd name="connsiteX1" fmla="*/ 10044 w 10094"/>
              <a:gd name="connsiteY1" fmla="*/ 0 h 10067"/>
              <a:gd name="connsiteX2" fmla="*/ 10094 w 10094"/>
              <a:gd name="connsiteY2" fmla="*/ 10039 h 10067"/>
              <a:gd name="connsiteX3" fmla="*/ 0 w 10094"/>
              <a:gd name="connsiteY3" fmla="*/ 10061 h 10067"/>
              <a:gd name="connsiteX4" fmla="*/ 26 w 10094"/>
              <a:gd name="connsiteY4" fmla="*/ 6128 h 10067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39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6 w 10094"/>
              <a:gd name="connsiteY0" fmla="*/ 6128 h 10065"/>
              <a:gd name="connsiteX1" fmla="*/ 10044 w 10094"/>
              <a:gd name="connsiteY1" fmla="*/ 0 h 10065"/>
              <a:gd name="connsiteX2" fmla="*/ 10094 w 10094"/>
              <a:gd name="connsiteY2" fmla="*/ 10065 h 10065"/>
              <a:gd name="connsiteX3" fmla="*/ 0 w 10094"/>
              <a:gd name="connsiteY3" fmla="*/ 10061 h 10065"/>
              <a:gd name="connsiteX4" fmla="*/ 26 w 10094"/>
              <a:gd name="connsiteY4" fmla="*/ 6128 h 10065"/>
              <a:gd name="connsiteX0" fmla="*/ 26 w 10094"/>
              <a:gd name="connsiteY0" fmla="*/ 6128 h 10061"/>
              <a:gd name="connsiteX1" fmla="*/ 10044 w 10094"/>
              <a:gd name="connsiteY1" fmla="*/ 0 h 10061"/>
              <a:gd name="connsiteX2" fmla="*/ 10094 w 10094"/>
              <a:gd name="connsiteY2" fmla="*/ 10059 h 10061"/>
              <a:gd name="connsiteX3" fmla="*/ 0 w 10094"/>
              <a:gd name="connsiteY3" fmla="*/ 10061 h 10061"/>
              <a:gd name="connsiteX4" fmla="*/ 26 w 10094"/>
              <a:gd name="connsiteY4" fmla="*/ 6128 h 10061"/>
              <a:gd name="connsiteX0" fmla="*/ 23 w 10111"/>
              <a:gd name="connsiteY0" fmla="*/ 6109 h 10061"/>
              <a:gd name="connsiteX1" fmla="*/ 10061 w 10111"/>
              <a:gd name="connsiteY1" fmla="*/ 0 h 10061"/>
              <a:gd name="connsiteX2" fmla="*/ 10111 w 10111"/>
              <a:gd name="connsiteY2" fmla="*/ 10059 h 10061"/>
              <a:gd name="connsiteX3" fmla="*/ 17 w 10111"/>
              <a:gd name="connsiteY3" fmla="*/ 10061 h 10061"/>
              <a:gd name="connsiteX4" fmla="*/ 23 w 10111"/>
              <a:gd name="connsiteY4" fmla="*/ 6109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1" h="10061">
                <a:moveTo>
                  <a:pt x="23" y="6109"/>
                </a:moveTo>
                <a:lnTo>
                  <a:pt x="10061" y="0"/>
                </a:lnTo>
                <a:cubicBezTo>
                  <a:pt x="10064" y="3347"/>
                  <a:pt x="10108" y="6712"/>
                  <a:pt x="10111" y="10059"/>
                </a:cubicBezTo>
                <a:lnTo>
                  <a:pt x="17" y="10061"/>
                </a:lnTo>
                <a:cubicBezTo>
                  <a:pt x="96" y="8010"/>
                  <a:pt x="-56" y="8160"/>
                  <a:pt x="23" y="610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-5416" y="13560809"/>
            <a:ext cx="7096728" cy="22690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1" name="Flowchart: Manual Input 8"/>
          <p:cNvSpPr/>
          <p:nvPr/>
        </p:nvSpPr>
        <p:spPr>
          <a:xfrm flipV="1">
            <a:off x="15287223" y="13551846"/>
            <a:ext cx="1654137" cy="880497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  <a:gd name="connsiteX0" fmla="*/ 0 w 10000"/>
              <a:gd name="connsiteY0" fmla="*/ 1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21 h 10000"/>
              <a:gd name="connsiteX0" fmla="*/ 0 w 10000"/>
              <a:gd name="connsiteY0" fmla="*/ 34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6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46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4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2" name="Flowchart: Manual Input 8"/>
          <p:cNvSpPr/>
          <p:nvPr/>
        </p:nvSpPr>
        <p:spPr>
          <a:xfrm flipV="1">
            <a:off x="26478294" y="13551846"/>
            <a:ext cx="1866448" cy="1098413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  <a:gd name="connsiteX0" fmla="*/ 0 w 10000"/>
              <a:gd name="connsiteY0" fmla="*/ 1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21 h 10000"/>
              <a:gd name="connsiteX0" fmla="*/ 0 w 10000"/>
              <a:gd name="connsiteY0" fmla="*/ 34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61 h 10000"/>
              <a:gd name="connsiteX0" fmla="*/ 0 w 10000"/>
              <a:gd name="connsiteY0" fmla="*/ 19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9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982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9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3" name="Rectangle 192"/>
          <p:cNvSpPr/>
          <p:nvPr/>
        </p:nvSpPr>
        <p:spPr>
          <a:xfrm flipV="1">
            <a:off x="8944923" y="7756879"/>
            <a:ext cx="6345139" cy="5546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4" name="Rectangle 193"/>
          <p:cNvSpPr/>
          <p:nvPr/>
        </p:nvSpPr>
        <p:spPr>
          <a:xfrm flipV="1">
            <a:off x="16941360" y="4794797"/>
            <a:ext cx="9536934" cy="85143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5" name="Rectangle 194"/>
          <p:cNvSpPr/>
          <p:nvPr/>
        </p:nvSpPr>
        <p:spPr>
          <a:xfrm flipV="1">
            <a:off x="28339771" y="2680961"/>
            <a:ext cx="10099869" cy="1062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6" name="Flowchart: Manual Input 8"/>
          <p:cNvSpPr/>
          <p:nvPr/>
        </p:nvSpPr>
        <p:spPr>
          <a:xfrm>
            <a:off x="7090591" y="7758056"/>
            <a:ext cx="1853158" cy="55466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7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48 h 10000"/>
              <a:gd name="connsiteX0" fmla="*/ 236 w 10000"/>
              <a:gd name="connsiteY0" fmla="*/ 38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3846 h 10000"/>
              <a:gd name="connsiteX0" fmla="*/ 236 w 10000"/>
              <a:gd name="connsiteY0" fmla="*/ 41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4182 h 10000"/>
              <a:gd name="connsiteX0" fmla="*/ 236 w 10000"/>
              <a:gd name="connsiteY0" fmla="*/ 59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36 w 10000"/>
              <a:gd name="connsiteY4" fmla="*/ 5987 h 10000"/>
              <a:gd name="connsiteX0" fmla="*/ 87 w 10000"/>
              <a:gd name="connsiteY0" fmla="*/ 60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7 w 10000"/>
              <a:gd name="connsiteY4" fmla="*/ 6094 h 10000"/>
              <a:gd name="connsiteX0" fmla="*/ 22 w 10025"/>
              <a:gd name="connsiteY0" fmla="*/ 6135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22 w 10025"/>
              <a:gd name="connsiteY4" fmla="*/ 6135 h 10000"/>
              <a:gd name="connsiteX0" fmla="*/ 117 w 10000"/>
              <a:gd name="connsiteY0" fmla="*/ 613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7 w 10000"/>
              <a:gd name="connsiteY4" fmla="*/ 6135 h 10000"/>
              <a:gd name="connsiteX0" fmla="*/ 22 w 10022"/>
              <a:gd name="connsiteY0" fmla="*/ 6135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135 h 10000"/>
              <a:gd name="connsiteX0" fmla="*/ 119 w 10000"/>
              <a:gd name="connsiteY0" fmla="*/ 622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9 w 10000"/>
              <a:gd name="connsiteY4" fmla="*/ 6223 h 10000"/>
              <a:gd name="connsiteX0" fmla="*/ 22 w 10022"/>
              <a:gd name="connsiteY0" fmla="*/ 6208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208 h 10000"/>
              <a:gd name="connsiteX0" fmla="*/ 139 w 10000"/>
              <a:gd name="connsiteY0" fmla="*/ 6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9 w 10000"/>
              <a:gd name="connsiteY4" fmla="*/ 6200 h 10000"/>
              <a:gd name="connsiteX0" fmla="*/ 22 w 10022"/>
              <a:gd name="connsiteY0" fmla="*/ 6128 h 10000"/>
              <a:gd name="connsiteX1" fmla="*/ 10022 w 10022"/>
              <a:gd name="connsiteY1" fmla="*/ 0 h 10000"/>
              <a:gd name="connsiteX2" fmla="*/ 10022 w 10022"/>
              <a:gd name="connsiteY2" fmla="*/ 10000 h 10000"/>
              <a:gd name="connsiteX3" fmla="*/ 22 w 10022"/>
              <a:gd name="connsiteY3" fmla="*/ 10000 h 10000"/>
              <a:gd name="connsiteX4" fmla="*/ 22 w 10022"/>
              <a:gd name="connsiteY4" fmla="*/ 6128 h 10000"/>
              <a:gd name="connsiteX0" fmla="*/ 138 w 10138"/>
              <a:gd name="connsiteY0" fmla="*/ 6128 h 10000"/>
              <a:gd name="connsiteX1" fmla="*/ 10138 w 10138"/>
              <a:gd name="connsiteY1" fmla="*/ 0 h 10000"/>
              <a:gd name="connsiteX2" fmla="*/ 10138 w 10138"/>
              <a:gd name="connsiteY2" fmla="*/ 10000 h 10000"/>
              <a:gd name="connsiteX3" fmla="*/ 0 w 10138"/>
              <a:gd name="connsiteY3" fmla="*/ 9989 h 10000"/>
              <a:gd name="connsiteX4" fmla="*/ 138 w 10138"/>
              <a:gd name="connsiteY4" fmla="*/ 6128 h 10000"/>
              <a:gd name="connsiteX0" fmla="*/ 22 w 10160"/>
              <a:gd name="connsiteY0" fmla="*/ 6128 h 10000"/>
              <a:gd name="connsiteX1" fmla="*/ 10160 w 10160"/>
              <a:gd name="connsiteY1" fmla="*/ 0 h 10000"/>
              <a:gd name="connsiteX2" fmla="*/ 10160 w 10160"/>
              <a:gd name="connsiteY2" fmla="*/ 10000 h 10000"/>
              <a:gd name="connsiteX3" fmla="*/ 22 w 10160"/>
              <a:gd name="connsiteY3" fmla="*/ 9989 h 10000"/>
              <a:gd name="connsiteX4" fmla="*/ 22 w 10160"/>
              <a:gd name="connsiteY4" fmla="*/ 6128 h 10000"/>
              <a:gd name="connsiteX0" fmla="*/ 102 w 10240"/>
              <a:gd name="connsiteY0" fmla="*/ 6128 h 10000"/>
              <a:gd name="connsiteX1" fmla="*/ 10240 w 10240"/>
              <a:gd name="connsiteY1" fmla="*/ 0 h 10000"/>
              <a:gd name="connsiteX2" fmla="*/ 10240 w 10240"/>
              <a:gd name="connsiteY2" fmla="*/ 10000 h 10000"/>
              <a:gd name="connsiteX3" fmla="*/ 0 w 10240"/>
              <a:gd name="connsiteY3" fmla="*/ 9989 h 10000"/>
              <a:gd name="connsiteX4" fmla="*/ 102 w 10240"/>
              <a:gd name="connsiteY4" fmla="*/ 6128 h 10000"/>
              <a:gd name="connsiteX0" fmla="*/ 263 w 10401"/>
              <a:gd name="connsiteY0" fmla="*/ 6128 h 10000"/>
              <a:gd name="connsiteX1" fmla="*/ 10401 w 10401"/>
              <a:gd name="connsiteY1" fmla="*/ 0 h 10000"/>
              <a:gd name="connsiteX2" fmla="*/ 10401 w 10401"/>
              <a:gd name="connsiteY2" fmla="*/ 10000 h 10000"/>
              <a:gd name="connsiteX3" fmla="*/ 0 w 10401"/>
              <a:gd name="connsiteY3" fmla="*/ 9989 h 10000"/>
              <a:gd name="connsiteX4" fmla="*/ 263 w 10401"/>
              <a:gd name="connsiteY4" fmla="*/ 6128 h 10000"/>
              <a:gd name="connsiteX0" fmla="*/ 102 w 10240"/>
              <a:gd name="connsiteY0" fmla="*/ 6128 h 10000"/>
              <a:gd name="connsiteX1" fmla="*/ 10240 w 10240"/>
              <a:gd name="connsiteY1" fmla="*/ 0 h 10000"/>
              <a:gd name="connsiteX2" fmla="*/ 10240 w 10240"/>
              <a:gd name="connsiteY2" fmla="*/ 10000 h 10000"/>
              <a:gd name="connsiteX3" fmla="*/ 0 w 10240"/>
              <a:gd name="connsiteY3" fmla="*/ 10000 h 10000"/>
              <a:gd name="connsiteX4" fmla="*/ 102 w 10240"/>
              <a:gd name="connsiteY4" fmla="*/ 6128 h 10000"/>
              <a:gd name="connsiteX0" fmla="*/ 15 w 10153"/>
              <a:gd name="connsiteY0" fmla="*/ 6128 h 10000"/>
              <a:gd name="connsiteX1" fmla="*/ 10153 w 10153"/>
              <a:gd name="connsiteY1" fmla="*/ 0 h 10000"/>
              <a:gd name="connsiteX2" fmla="*/ 10153 w 10153"/>
              <a:gd name="connsiteY2" fmla="*/ 10000 h 10000"/>
              <a:gd name="connsiteX3" fmla="*/ 128 w 10153"/>
              <a:gd name="connsiteY3" fmla="*/ 10000 h 10000"/>
              <a:gd name="connsiteX4" fmla="*/ 15 w 10153"/>
              <a:gd name="connsiteY4" fmla="*/ 6128 h 10000"/>
              <a:gd name="connsiteX0" fmla="*/ 531 w 10669"/>
              <a:gd name="connsiteY0" fmla="*/ 6128 h 10042"/>
              <a:gd name="connsiteX1" fmla="*/ 10669 w 10669"/>
              <a:gd name="connsiteY1" fmla="*/ 0 h 10042"/>
              <a:gd name="connsiteX2" fmla="*/ 10669 w 10669"/>
              <a:gd name="connsiteY2" fmla="*/ 10000 h 10042"/>
              <a:gd name="connsiteX3" fmla="*/ 0 w 10669"/>
              <a:gd name="connsiteY3" fmla="*/ 10042 h 10042"/>
              <a:gd name="connsiteX4" fmla="*/ 531 w 10669"/>
              <a:gd name="connsiteY4" fmla="*/ 6128 h 10042"/>
              <a:gd name="connsiteX0" fmla="*/ 102 w 10240"/>
              <a:gd name="connsiteY0" fmla="*/ 6128 h 10042"/>
              <a:gd name="connsiteX1" fmla="*/ 10240 w 10240"/>
              <a:gd name="connsiteY1" fmla="*/ 0 h 10042"/>
              <a:gd name="connsiteX2" fmla="*/ 10240 w 10240"/>
              <a:gd name="connsiteY2" fmla="*/ 10000 h 10042"/>
              <a:gd name="connsiteX3" fmla="*/ 0 w 10240"/>
              <a:gd name="connsiteY3" fmla="*/ 10042 h 10042"/>
              <a:gd name="connsiteX4" fmla="*/ 102 w 10240"/>
              <a:gd name="connsiteY4" fmla="*/ 6128 h 10042"/>
              <a:gd name="connsiteX0" fmla="*/ 15 w 10153"/>
              <a:gd name="connsiteY0" fmla="*/ 6128 h 10042"/>
              <a:gd name="connsiteX1" fmla="*/ 10153 w 10153"/>
              <a:gd name="connsiteY1" fmla="*/ 0 h 10042"/>
              <a:gd name="connsiteX2" fmla="*/ 10153 w 10153"/>
              <a:gd name="connsiteY2" fmla="*/ 10000 h 10042"/>
              <a:gd name="connsiteX3" fmla="*/ 128 w 10153"/>
              <a:gd name="connsiteY3" fmla="*/ 10042 h 10042"/>
              <a:gd name="connsiteX4" fmla="*/ 15 w 10153"/>
              <a:gd name="connsiteY4" fmla="*/ 6128 h 10042"/>
              <a:gd name="connsiteX0" fmla="*/ 95 w 10233"/>
              <a:gd name="connsiteY0" fmla="*/ 6128 h 10042"/>
              <a:gd name="connsiteX1" fmla="*/ 10233 w 10233"/>
              <a:gd name="connsiteY1" fmla="*/ 0 h 10042"/>
              <a:gd name="connsiteX2" fmla="*/ 10233 w 10233"/>
              <a:gd name="connsiteY2" fmla="*/ 10000 h 10042"/>
              <a:gd name="connsiteX3" fmla="*/ 0 w 10233"/>
              <a:gd name="connsiteY3" fmla="*/ 10042 h 10042"/>
              <a:gd name="connsiteX4" fmla="*/ 95 w 10233"/>
              <a:gd name="connsiteY4" fmla="*/ 6128 h 10042"/>
              <a:gd name="connsiteX0" fmla="*/ 15 w 10153"/>
              <a:gd name="connsiteY0" fmla="*/ 6128 h 10042"/>
              <a:gd name="connsiteX1" fmla="*/ 10153 w 10153"/>
              <a:gd name="connsiteY1" fmla="*/ 0 h 10042"/>
              <a:gd name="connsiteX2" fmla="*/ 10153 w 10153"/>
              <a:gd name="connsiteY2" fmla="*/ 10000 h 10042"/>
              <a:gd name="connsiteX3" fmla="*/ 135 w 10153"/>
              <a:gd name="connsiteY3" fmla="*/ 10042 h 10042"/>
              <a:gd name="connsiteX4" fmla="*/ 15 w 10153"/>
              <a:gd name="connsiteY4" fmla="*/ 6128 h 10042"/>
              <a:gd name="connsiteX0" fmla="*/ 160 w 10018"/>
              <a:gd name="connsiteY0" fmla="*/ 6128 h 10042"/>
              <a:gd name="connsiteX1" fmla="*/ 10018 w 10018"/>
              <a:gd name="connsiteY1" fmla="*/ 0 h 10042"/>
              <a:gd name="connsiteX2" fmla="*/ 10018 w 10018"/>
              <a:gd name="connsiteY2" fmla="*/ 10000 h 10042"/>
              <a:gd name="connsiteX3" fmla="*/ 0 w 10018"/>
              <a:gd name="connsiteY3" fmla="*/ 10042 h 10042"/>
              <a:gd name="connsiteX4" fmla="*/ 160 w 10018"/>
              <a:gd name="connsiteY4" fmla="*/ 6128 h 10042"/>
              <a:gd name="connsiteX0" fmla="*/ 22 w 10040"/>
              <a:gd name="connsiteY0" fmla="*/ 6128 h 10042"/>
              <a:gd name="connsiteX1" fmla="*/ 10040 w 10040"/>
              <a:gd name="connsiteY1" fmla="*/ 0 h 10042"/>
              <a:gd name="connsiteX2" fmla="*/ 10040 w 10040"/>
              <a:gd name="connsiteY2" fmla="*/ 10000 h 10042"/>
              <a:gd name="connsiteX3" fmla="*/ 22 w 10040"/>
              <a:gd name="connsiteY3" fmla="*/ 10042 h 10042"/>
              <a:gd name="connsiteX4" fmla="*/ 22 w 10040"/>
              <a:gd name="connsiteY4" fmla="*/ 6128 h 10042"/>
              <a:gd name="connsiteX0" fmla="*/ 22 w 10049"/>
              <a:gd name="connsiteY0" fmla="*/ 6128 h 10042"/>
              <a:gd name="connsiteX1" fmla="*/ 10040 w 10049"/>
              <a:gd name="connsiteY1" fmla="*/ 0 h 10042"/>
              <a:gd name="connsiteX2" fmla="*/ 10049 w 10049"/>
              <a:gd name="connsiteY2" fmla="*/ 10042 h 10042"/>
              <a:gd name="connsiteX3" fmla="*/ 22 w 10049"/>
              <a:gd name="connsiteY3" fmla="*/ 10042 h 10042"/>
              <a:gd name="connsiteX4" fmla="*/ 22 w 10049"/>
              <a:gd name="connsiteY4" fmla="*/ 6128 h 10042"/>
              <a:gd name="connsiteX0" fmla="*/ 22 w 10049"/>
              <a:gd name="connsiteY0" fmla="*/ 6128 h 10042"/>
              <a:gd name="connsiteX1" fmla="*/ 10040 w 10049"/>
              <a:gd name="connsiteY1" fmla="*/ 0 h 10042"/>
              <a:gd name="connsiteX2" fmla="*/ 10049 w 10049"/>
              <a:gd name="connsiteY2" fmla="*/ 10034 h 10042"/>
              <a:gd name="connsiteX3" fmla="*/ 22 w 10049"/>
              <a:gd name="connsiteY3" fmla="*/ 10042 h 10042"/>
              <a:gd name="connsiteX4" fmla="*/ 22 w 10049"/>
              <a:gd name="connsiteY4" fmla="*/ 6128 h 10042"/>
              <a:gd name="connsiteX0" fmla="*/ 25 w 10052"/>
              <a:gd name="connsiteY0" fmla="*/ 6128 h 10042"/>
              <a:gd name="connsiteX1" fmla="*/ 10043 w 10052"/>
              <a:gd name="connsiteY1" fmla="*/ 0 h 10042"/>
              <a:gd name="connsiteX2" fmla="*/ 10052 w 10052"/>
              <a:gd name="connsiteY2" fmla="*/ 10034 h 10042"/>
              <a:gd name="connsiteX3" fmla="*/ 3 w 10052"/>
              <a:gd name="connsiteY3" fmla="*/ 10042 h 10042"/>
              <a:gd name="connsiteX4" fmla="*/ 25 w 10052"/>
              <a:gd name="connsiteY4" fmla="*/ 6128 h 10042"/>
              <a:gd name="connsiteX0" fmla="*/ 26 w 10053"/>
              <a:gd name="connsiteY0" fmla="*/ 6128 h 10042"/>
              <a:gd name="connsiteX1" fmla="*/ 10044 w 10053"/>
              <a:gd name="connsiteY1" fmla="*/ 0 h 10042"/>
              <a:gd name="connsiteX2" fmla="*/ 10053 w 10053"/>
              <a:gd name="connsiteY2" fmla="*/ 10034 h 10042"/>
              <a:gd name="connsiteX3" fmla="*/ 1 w 10053"/>
              <a:gd name="connsiteY3" fmla="*/ 10042 h 10042"/>
              <a:gd name="connsiteX4" fmla="*/ 26 w 10053"/>
              <a:gd name="connsiteY4" fmla="*/ 6128 h 10042"/>
              <a:gd name="connsiteX0" fmla="*/ 26 w 10053"/>
              <a:gd name="connsiteY0" fmla="*/ 6128 h 10042"/>
              <a:gd name="connsiteX1" fmla="*/ 10044 w 10053"/>
              <a:gd name="connsiteY1" fmla="*/ 0 h 10042"/>
              <a:gd name="connsiteX2" fmla="*/ 10053 w 10053"/>
              <a:gd name="connsiteY2" fmla="*/ 10034 h 10042"/>
              <a:gd name="connsiteX3" fmla="*/ 0 w 10053"/>
              <a:gd name="connsiteY3" fmla="*/ 10042 h 10042"/>
              <a:gd name="connsiteX4" fmla="*/ 26 w 10053"/>
              <a:gd name="connsiteY4" fmla="*/ 61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3" h="10042">
                <a:moveTo>
                  <a:pt x="26" y="6128"/>
                </a:moveTo>
                <a:lnTo>
                  <a:pt x="10044" y="0"/>
                </a:lnTo>
                <a:cubicBezTo>
                  <a:pt x="10047" y="3347"/>
                  <a:pt x="10050" y="6687"/>
                  <a:pt x="10053" y="10034"/>
                </a:cubicBezTo>
                <a:lnTo>
                  <a:pt x="0" y="10042"/>
                </a:lnTo>
                <a:cubicBezTo>
                  <a:pt x="79" y="7991"/>
                  <a:pt x="-53" y="8179"/>
                  <a:pt x="26" y="6128"/>
                </a:cubicBezTo>
                <a:close/>
              </a:path>
            </a:pathLst>
          </a:custGeom>
          <a:solidFill>
            <a:srgbClr val="C05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7" name="Rectangle 196"/>
          <p:cNvSpPr/>
          <p:nvPr/>
        </p:nvSpPr>
        <p:spPr>
          <a:xfrm flipV="1">
            <a:off x="-12850" y="11146866"/>
            <a:ext cx="7109575" cy="21566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8" name="Flowchart: Manual Input 8"/>
          <p:cNvSpPr/>
          <p:nvPr/>
        </p:nvSpPr>
        <p:spPr>
          <a:xfrm>
            <a:off x="15287223" y="4791081"/>
            <a:ext cx="1660560" cy="851431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  <a:gd name="connsiteX0" fmla="*/ 0 w 10000"/>
              <a:gd name="connsiteY0" fmla="*/ 1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21 h 10000"/>
              <a:gd name="connsiteX0" fmla="*/ 0 w 10000"/>
              <a:gd name="connsiteY0" fmla="*/ 34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61 h 10000"/>
              <a:gd name="connsiteX0" fmla="*/ 0 w 10000"/>
              <a:gd name="connsiteY0" fmla="*/ 349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49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491"/>
                </a:lnTo>
                <a:close/>
              </a:path>
            </a:pathLst>
          </a:custGeom>
          <a:solidFill>
            <a:srgbClr val="C05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9" name="Flowchart: Manual Input 8"/>
          <p:cNvSpPr/>
          <p:nvPr/>
        </p:nvSpPr>
        <p:spPr>
          <a:xfrm>
            <a:off x="26473915" y="2682410"/>
            <a:ext cx="1866123" cy="106244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78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788 h 10000"/>
              <a:gd name="connsiteX0" fmla="*/ 0 w 10000"/>
              <a:gd name="connsiteY0" fmla="*/ 130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03 h 10000"/>
              <a:gd name="connsiteX0" fmla="*/ 0 w 10000"/>
              <a:gd name="connsiteY0" fmla="*/ 13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21 h 10000"/>
              <a:gd name="connsiteX0" fmla="*/ 0 w 10000"/>
              <a:gd name="connsiteY0" fmla="*/ 34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61 h 10000"/>
              <a:gd name="connsiteX0" fmla="*/ 0 w 10000"/>
              <a:gd name="connsiteY0" fmla="*/ 198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982 h 10000"/>
              <a:gd name="connsiteX0" fmla="*/ 0 w 10000"/>
              <a:gd name="connsiteY0" fmla="*/ 199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9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992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992"/>
                </a:lnTo>
                <a:close/>
              </a:path>
            </a:pathLst>
          </a:custGeom>
          <a:solidFill>
            <a:srgbClr val="C05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0" name="Line Callout 2 (Border and Accent Bar) 199"/>
          <p:cNvSpPr/>
          <p:nvPr/>
        </p:nvSpPr>
        <p:spPr>
          <a:xfrm>
            <a:off x="18007906" y="14037163"/>
            <a:ext cx="2580774" cy="174718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1522"/>
              <a:gd name="adj6" fmla="val -17385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90170" algn="r">
              <a:lnSpc>
                <a:spcPct val="115000"/>
              </a:lnSpc>
              <a:spcAft>
                <a:spcPts val="1000"/>
              </a:spcAft>
            </a:pP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تشخیص اولین سرطان شغلی در پسران لوله بخاری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1" name="Line Callout 2 (Border and Accent Bar) 200"/>
          <p:cNvSpPr/>
          <p:nvPr/>
        </p:nvSpPr>
        <p:spPr>
          <a:xfrm>
            <a:off x="22270306" y="16349612"/>
            <a:ext cx="3244756" cy="152396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5452"/>
              <a:gd name="adj6" fmla="val -19456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90170" algn="r">
              <a:lnSpc>
                <a:spcPct val="115000"/>
              </a:lnSpc>
              <a:spcAft>
                <a:spcPts val="0"/>
              </a:spcAft>
            </a:pP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پدر علم طب کار و انتشار کتاب 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«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بیماری در کارگران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»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2" name="Line Callout 2 (Border and Accent Bar) 201"/>
          <p:cNvSpPr/>
          <p:nvPr/>
        </p:nvSpPr>
        <p:spPr>
          <a:xfrm>
            <a:off x="22587718" y="13810452"/>
            <a:ext cx="3043827" cy="2057117"/>
          </a:xfrm>
          <a:prstGeom prst="accentBorderCallout2">
            <a:avLst>
              <a:gd name="adj1" fmla="val 18750"/>
              <a:gd name="adj2" fmla="val -8333"/>
              <a:gd name="adj3" fmla="val 18566"/>
              <a:gd name="adj4" fmla="val -14403"/>
              <a:gd name="adj5" fmla="val -129256"/>
              <a:gd name="adj6" fmla="val -14396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90170" algn="r" rtl="1">
              <a:spcAft>
                <a:spcPts val="1000"/>
              </a:spcAft>
            </a:pPr>
            <a:r>
              <a:rPr lang="en-US" sz="2600" spc="-30" dirty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</a:t>
            </a:r>
            <a:r>
              <a:rPr lang="ar-SA" sz="2400" spc="-30" dirty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از پیشگامان پزشکی اجتماعی/ نویسنده کتاب «بدبختی مادر </a:t>
            </a:r>
            <a:r>
              <a:rPr lang="ar-SA" sz="2400" spc="-30" dirty="0" smtClean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«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</a:t>
            </a:r>
            <a:r>
              <a:rPr lang="ar-SA" sz="2400" spc="-30" dirty="0" smtClean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یماری‌ها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»</a:t>
            </a:r>
            <a:r>
              <a:rPr lang="ar-SA" sz="2400" spc="-30" dirty="0" smtClean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</a:t>
            </a:r>
            <a:r>
              <a:rPr lang="ar-SA" sz="2400" spc="-30" dirty="0">
                <a:solidFill>
                  <a:srgbClr val="FFFFFF"/>
                </a:solidFill>
                <a:effectLst/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تاثیر شغل بر شیوع بیماری افراد</a:t>
            </a:r>
            <a:endParaRPr lang="en-US" sz="2400" dirty="0">
              <a:effectLst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3" name="Line Callout 2 (Border and Accent Bar) 202"/>
          <p:cNvSpPr/>
          <p:nvPr/>
        </p:nvSpPr>
        <p:spPr>
          <a:xfrm>
            <a:off x="4495187" y="13810451"/>
            <a:ext cx="2293839" cy="1801583"/>
          </a:xfrm>
          <a:prstGeom prst="accentBorderCallout2">
            <a:avLst>
              <a:gd name="adj1" fmla="val 9194"/>
              <a:gd name="adj2" fmla="val -7432"/>
              <a:gd name="adj3" fmla="val 9420"/>
              <a:gd name="adj4" fmla="val -17114"/>
              <a:gd name="adj5" fmla="val -63828"/>
              <a:gd name="adj6" fmla="val -16661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یک دانشمند رومی بود، از مثانه حیوانات یک ماسک تنفسی ساخت </a:t>
            </a:r>
            <a:r>
              <a:rPr lang="ar-SA" sz="20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و</a:t>
            </a:r>
            <a:r>
              <a:rPr lang="en-US" sz="20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</a:t>
            </a:r>
            <a:r>
              <a:rPr lang="ar-SA" sz="20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کاربرد </a:t>
            </a: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آن را برای کار در معادن پیشنهاد نمود</a:t>
            </a:r>
            <a:r>
              <a:rPr lang="ar-SA" sz="2000" spc="-30" dirty="0">
                <a:solidFill>
                  <a:srgbClr val="FFFFFF"/>
                </a:solidFill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sz="2000" spc="-30" dirty="0">
              <a:solidFill>
                <a:srgbClr val="FFFFFF"/>
              </a:solidFill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04" name="Line Callout 2 (Border and Accent Bar) 203"/>
          <p:cNvSpPr/>
          <p:nvPr/>
        </p:nvSpPr>
        <p:spPr>
          <a:xfrm>
            <a:off x="1593129" y="13855793"/>
            <a:ext cx="1691417" cy="1552874"/>
          </a:xfrm>
          <a:prstGeom prst="accentBorderCallout2">
            <a:avLst>
              <a:gd name="adj1" fmla="val 3465"/>
              <a:gd name="adj2" fmla="val -10069"/>
              <a:gd name="adj3" fmla="val 2628"/>
              <a:gd name="adj4" fmla="val -21661"/>
              <a:gd name="adj5" fmla="val -71563"/>
              <a:gd name="adj6" fmla="val -21992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175" algn="r">
              <a:lnSpc>
                <a:spcPct val="115000"/>
              </a:lnSpc>
              <a:spcAft>
                <a:spcPts val="1000"/>
              </a:spcAft>
            </a:pP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اثرات زیان آور مواجهه با سرب در نوشته‌هایش یافت شده است.</a:t>
            </a:r>
            <a:endParaRPr lang="en-US" sz="20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Line Callout 2 (Border and Accent Bar) 204"/>
          <p:cNvSpPr/>
          <p:nvPr/>
        </p:nvSpPr>
        <p:spPr>
          <a:xfrm>
            <a:off x="10117928" y="15850848"/>
            <a:ext cx="2461548" cy="1589809"/>
          </a:xfrm>
          <a:prstGeom prst="accentBorderCallout2">
            <a:avLst>
              <a:gd name="adj1" fmla="val 18750"/>
              <a:gd name="adj2" fmla="val -8333"/>
              <a:gd name="adj3" fmla="val 18749"/>
              <a:gd name="adj4" fmla="val -24740"/>
              <a:gd name="adj5" fmla="val -302260"/>
              <a:gd name="adj6" fmla="val -25624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انتشار کتاب متا</a:t>
            </a:r>
            <a:r>
              <a:rPr lang="fa-IR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ل</a:t>
            </a: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ورژی و اشاره به بیماری های شغلی معدنکاران در آن</a:t>
            </a:r>
            <a:endParaRPr lang="en-US" sz="20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06" name="Line Callout 2 (Border and Accent Bar) 205"/>
          <p:cNvSpPr/>
          <p:nvPr/>
        </p:nvSpPr>
        <p:spPr>
          <a:xfrm flipH="1">
            <a:off x="9817470" y="13855793"/>
            <a:ext cx="1766980" cy="1654044"/>
          </a:xfrm>
          <a:prstGeom prst="accentBorderCallout2">
            <a:avLst>
              <a:gd name="adj1" fmla="val 18712"/>
              <a:gd name="adj2" fmla="val -13943"/>
              <a:gd name="adj3" fmla="val 18750"/>
              <a:gd name="adj4" fmla="val -26242"/>
              <a:gd name="adj5" fmla="val -216785"/>
              <a:gd name="adj6" fmla="val -23797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انتشار نخستین نشریه در مورد بیماری ها و آسیب های شغلی</a:t>
            </a:r>
            <a:endParaRPr lang="en-US" sz="20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7" name="Line Callout 2 (Border and Accent Bar) 206"/>
          <p:cNvSpPr/>
          <p:nvPr/>
        </p:nvSpPr>
        <p:spPr>
          <a:xfrm>
            <a:off x="13246711" y="13855793"/>
            <a:ext cx="1695611" cy="1400286"/>
          </a:xfrm>
          <a:prstGeom prst="accentBorderCallout2">
            <a:avLst>
              <a:gd name="adj1" fmla="val 6544"/>
              <a:gd name="adj2" fmla="val -10644"/>
              <a:gd name="adj3" fmla="val 6498"/>
              <a:gd name="adj4" fmla="val -29973"/>
              <a:gd name="adj5" fmla="val -294375"/>
              <a:gd name="adj6" fmla="val -28602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0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انتشار منوگراف بیماریهای شغلی</a:t>
            </a:r>
            <a:endParaRPr lang="en-US" sz="20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8" name="Line Callout 2 (Border and Accent Bar) 207"/>
          <p:cNvSpPr/>
          <p:nvPr/>
        </p:nvSpPr>
        <p:spPr>
          <a:xfrm flipH="1">
            <a:off x="18007728" y="16485637"/>
            <a:ext cx="2449450" cy="171996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1006"/>
              <a:gd name="adj6" fmla="val -14705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سازنده اولین ماسک </a:t>
            </a:r>
            <a:r>
              <a:rPr lang="fa-IR" sz="24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معدن کاران 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و لامپ برای معدن های زیر زمینی (روسیه)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09" name="Line Callout 2 (Border and Accent Bar) 208"/>
          <p:cNvSpPr/>
          <p:nvPr/>
        </p:nvSpPr>
        <p:spPr>
          <a:xfrm flipH="1">
            <a:off x="21369772" y="18390010"/>
            <a:ext cx="4299684" cy="2423255"/>
          </a:xfrm>
          <a:prstGeom prst="accentBorderCallout2">
            <a:avLst>
              <a:gd name="adj1" fmla="val 24779"/>
              <a:gd name="adj2" fmla="val -4638"/>
              <a:gd name="adj3" fmla="val 25023"/>
              <a:gd name="adj4" fmla="val -12279"/>
              <a:gd name="adj5" fmla="val -400675"/>
              <a:gd name="adj6" fmla="val -10725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90170" algn="just" rtl="1">
              <a:lnSpc>
                <a:spcPct val="115000"/>
              </a:lnSpc>
              <a:spcAft>
                <a:spcPts val="0"/>
              </a:spcAft>
            </a:pP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پزشک و متخصص بهداشت انگلیسی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indent="-90170" algn="just" rtl="1">
              <a:lnSpc>
                <a:spcPct val="115000"/>
              </a:lnSpc>
              <a:spcAft>
                <a:spcPts val="0"/>
              </a:spcAft>
            </a:pP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اشاره به اهمیت تهویه در مشاغل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و اولین تهویه در جراحی در بیمارستان را طراحی کرد.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10" name="Line Callout 2 (Border and Accent Bar) 209"/>
          <p:cNvSpPr/>
          <p:nvPr/>
        </p:nvSpPr>
        <p:spPr>
          <a:xfrm>
            <a:off x="29507918" y="16942225"/>
            <a:ext cx="2897148" cy="2962163"/>
          </a:xfrm>
          <a:prstGeom prst="accentBorderCallout2">
            <a:avLst>
              <a:gd name="adj1" fmla="val 6672"/>
              <a:gd name="adj2" fmla="val -8333"/>
              <a:gd name="adj3" fmla="val 7343"/>
              <a:gd name="adj4" fmla="val -19761"/>
              <a:gd name="adj5" fmla="val -392377"/>
              <a:gd name="adj6" fmla="val -21381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بازرس ویژه کار و تلاش های چشم گیر در راستای احقاق حقوق کارگران انگلیس.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r"/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یک تاجر از خانواده صاحب صنایع پارچه بافی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11" name="Line Callout 2 (Border and Accent Bar) 210"/>
          <p:cNvSpPr/>
          <p:nvPr/>
        </p:nvSpPr>
        <p:spPr>
          <a:xfrm>
            <a:off x="34225306" y="13804543"/>
            <a:ext cx="3339717" cy="4188085"/>
          </a:xfrm>
          <a:prstGeom prst="accentBorderCallout2">
            <a:avLst>
              <a:gd name="adj1" fmla="val -254"/>
              <a:gd name="adj2" fmla="val -8333"/>
              <a:gd name="adj3" fmla="val -345"/>
              <a:gd name="adj4" fmla="val -16340"/>
              <a:gd name="adj5" fmla="val -38532"/>
              <a:gd name="adj6" fmla="val -15853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 rtl="1"/>
            <a:endParaRPr lang="fa-IR" sz="2400" spc="-40" dirty="0" smtClean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lvl="0" algn="just" rtl="1"/>
            <a:endParaRPr lang="fa-IR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lvl="0" algn="just" rtl="1"/>
            <a:r>
              <a:rPr lang="ar-SA" sz="2000" spc="-4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مطالعات </a:t>
            </a:r>
            <a:r>
              <a:rPr lang="ar-SA" sz="2000" spc="-4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بسیار در خصوص مخاطرات سرب در کارگران کفاشی های چرم</a:t>
            </a:r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lvl="0" algn="just" rtl="1"/>
            <a:r>
              <a:rPr lang="ar-SA" sz="2000" spc="-4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از پیشگامان مطالعات معدنکاری، ذوب فلزات، سیلیکوزیس، صدمات ناشی از ارتعاشات.</a:t>
            </a:r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lvl="0" algn="just" rtl="1"/>
            <a:r>
              <a:rPr lang="ar-SA" sz="2000" spc="-4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دایر کردن یک کیلینیک در مرکز شهر برای کارگران و در این راستا کشف علائم مسمومیت با منوکسید کربن/فلج سرب در نقاشان/پنومونی و رماتیسم در کارگران دامداری ها</a:t>
            </a:r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lvl="0" algn="just" rtl="1"/>
            <a:r>
              <a:rPr lang="ar-SA" sz="2000" spc="-4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طرح تنظیم خانواده و حمایت از زنان</a:t>
            </a:r>
            <a:endParaRPr lang="fa-IR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just" rtl="1"/>
            <a:r>
              <a:rPr lang="ar-SA" sz="2000" spc="-4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بازرس </a:t>
            </a:r>
            <a:r>
              <a:rPr lang="ar-SA" sz="2000" spc="-4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ویژه اداره کار آمریکا</a:t>
            </a:r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lvl="0" algn="just" rtl="1"/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000" spc="-4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12" name="Line Callout 2 (Border and Accent Bar) 211"/>
          <p:cNvSpPr/>
          <p:nvPr/>
        </p:nvSpPr>
        <p:spPr>
          <a:xfrm>
            <a:off x="33887779" y="18713212"/>
            <a:ext cx="2612112" cy="2202982"/>
          </a:xfrm>
          <a:prstGeom prst="accentBorderCallout2">
            <a:avLst>
              <a:gd name="adj1" fmla="val -2249"/>
              <a:gd name="adj2" fmla="val -5912"/>
              <a:gd name="adj3" fmla="val -2747"/>
              <a:gd name="adj4" fmla="val -21103"/>
              <a:gd name="adj5" fmla="val -555641"/>
              <a:gd name="adj6" fmla="val -25372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انتشار دایره المعارف  بهداشت صنعتی و سم شناسی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13" name="Line Callout 2 (Border and Accent Bar) 212"/>
          <p:cNvSpPr/>
          <p:nvPr/>
        </p:nvSpPr>
        <p:spPr>
          <a:xfrm flipH="1">
            <a:off x="29239523" y="20314688"/>
            <a:ext cx="3149283" cy="2416401"/>
          </a:xfrm>
          <a:prstGeom prst="accentBorderCallout2">
            <a:avLst>
              <a:gd name="adj1" fmla="val 26458"/>
              <a:gd name="adj2" fmla="val -7258"/>
              <a:gd name="adj3" fmla="val 26324"/>
              <a:gd name="adj4" fmla="val -18280"/>
              <a:gd name="adj5" fmla="val -329556"/>
              <a:gd name="adj6" fmla="val -16324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اولین زن استاد در دانشگاه هاروارد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و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پیشگام در عرصه طب کار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. وی 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برلیوم را عامل مغفول در ایجاد بیماری‌های صنعتی خواند</a:t>
            </a:r>
            <a:r>
              <a:rPr lang="fa-IR" sz="28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sz="28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14" name="Line Callout 2 (Border and Accent Bar) 213"/>
          <p:cNvSpPr/>
          <p:nvPr/>
        </p:nvSpPr>
        <p:spPr>
          <a:xfrm flipH="1">
            <a:off x="33243721" y="21332248"/>
            <a:ext cx="3974746" cy="1787331"/>
          </a:xfrm>
          <a:prstGeom prst="accentBorderCallout2">
            <a:avLst>
              <a:gd name="adj1" fmla="val 5719"/>
              <a:gd name="adj2" fmla="val -5089"/>
              <a:gd name="adj3" fmla="val 5963"/>
              <a:gd name="adj4" fmla="val -14704"/>
              <a:gd name="adj5" fmla="val -868062"/>
              <a:gd name="adj6" fmla="val -14422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نویسنده کتاب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«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سیاه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»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در مورد شرایط کار بعد از انقلاب صنعتی</a:t>
            </a: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و </a:t>
            </a:r>
            <a:r>
              <a:rPr lang="fa-IR" sz="24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از</a:t>
            </a:r>
            <a:r>
              <a:rPr lang="en-US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 </a:t>
            </a:r>
            <a:r>
              <a:rPr lang="ar-SA" sz="2400" spc="-30" dirty="0" smtClean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پیشگامان </a:t>
            </a:r>
            <a:r>
              <a:rPr lang="ar-SA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طب کار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216" name="Line Callout 2 (Border and Accent Bar) 215"/>
          <p:cNvSpPr/>
          <p:nvPr/>
        </p:nvSpPr>
        <p:spPr>
          <a:xfrm>
            <a:off x="29813062" y="14209135"/>
            <a:ext cx="2473400" cy="188751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9231"/>
              <a:gd name="adj6" fmla="val -16374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spc="-30" dirty="0">
                <a:solidFill>
                  <a:srgbClr val="FFFFFF"/>
                </a:solidFill>
                <a:latin typeface="B Zar" panose="00000400000000000000" pitchFamily="2" charset="-78"/>
                <a:ea typeface="Calibri" panose="020F0502020204030204" pitchFamily="34" charset="0"/>
                <a:cs typeface="B Yekan" panose="00000400000000000000" pitchFamily="2" charset="-78"/>
              </a:rPr>
              <a:t>رهبر بزرگ کار</a:t>
            </a:r>
            <a:endParaRPr lang="en-US" sz="2400" spc="-30" dirty="0">
              <a:solidFill>
                <a:srgbClr val="FFFFFF"/>
              </a:solidFill>
              <a:latin typeface="B Zar" panose="00000400000000000000" pitchFamily="2" charset="-78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  <p:pic>
        <p:nvPicPr>
          <p:cNvPr id="2096" name="Picture 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"/>
          <a:stretch>
            <a:fillRect/>
          </a:stretch>
        </p:blipFill>
        <p:spPr bwMode="auto">
          <a:xfrm>
            <a:off x="819152" y="11257324"/>
            <a:ext cx="1414399" cy="186902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343" descr="Bernardino_Ramazz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719" y="5220970"/>
            <a:ext cx="3372817" cy="4151159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284" y="6316566"/>
            <a:ext cx="2378280" cy="297285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328" descr="http://upload.wikimedia.org/wikipedia/commons/thumb/1/15/PercivallPottb026992.JPG/220px-PercivallPottb026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7895" r="8646" b="20615"/>
          <a:stretch>
            <a:fillRect/>
          </a:stretch>
        </p:blipFill>
        <p:spPr bwMode="auto">
          <a:xfrm>
            <a:off x="17392233" y="6523209"/>
            <a:ext cx="2425012" cy="285138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329" descr="http://upload.wikimedia.org/wikipedia/commons/thumb/4/41/Johann_Peter_Frank.jpg/220px-Johann_Peter_F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514" y="9712319"/>
            <a:ext cx="2251298" cy="2725256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20" y="10377442"/>
            <a:ext cx="1913752" cy="2701767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31" descr="NKP_XXIII_C_119_fol_1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35" y="8131920"/>
            <a:ext cx="1623944" cy="211604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333" descr="Harriet Louise Hard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742" y="10067891"/>
            <a:ext cx="2101007" cy="2851367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3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522" y="9088878"/>
            <a:ext cx="2249059" cy="301638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344" descr="Alice Hamilt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5"/>
          <a:stretch>
            <a:fillRect/>
          </a:stretch>
        </p:blipFill>
        <p:spPr bwMode="auto">
          <a:xfrm>
            <a:off x="33597631" y="8204932"/>
            <a:ext cx="3570316" cy="4147059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33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14238"/>
          <a:stretch/>
        </p:blipFill>
        <p:spPr bwMode="auto">
          <a:xfrm>
            <a:off x="28775519" y="4209709"/>
            <a:ext cx="2457511" cy="293329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338" descr="Thackrah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5"/>
          <a:stretch/>
        </p:blipFill>
        <p:spPr bwMode="auto">
          <a:xfrm>
            <a:off x="35642301" y="3859125"/>
            <a:ext cx="2285275" cy="2971323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3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389" y="3294262"/>
            <a:ext cx="2225736" cy="3136787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3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1263957"/>
            <a:ext cx="2883706" cy="186239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Rectangle 258"/>
          <p:cNvSpPr/>
          <p:nvPr/>
        </p:nvSpPr>
        <p:spPr>
          <a:xfrm>
            <a:off x="-112418" y="753627"/>
            <a:ext cx="7529819" cy="2152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5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دوره باستان</a:t>
            </a:r>
            <a:endParaRPr lang="en-US" sz="54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 (3000 سال قبل از میلاد تا 500 میلادی)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9546249" y="874591"/>
            <a:ext cx="5285952" cy="1751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5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دوره قرون وسطی </a:t>
            </a:r>
            <a:endParaRPr lang="en-US" sz="54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500 -1500 میلادی- یا میانه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163320" y="409702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9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-27940" y="4105275"/>
            <a:ext cx="1236980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>
              <a:effectLst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228600" y="5429250"/>
            <a:ext cx="379730" cy="74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800" b="1">
                <a:effectLst/>
                <a:ea typeface="Calibri" panose="020F0502020204030204" pitchFamily="34" charset="0"/>
                <a:cs typeface="B Zar" panose="00000400000000000000" pitchFamily="2" charset="-78"/>
              </a:rPr>
              <a:t>بقراط(460 ق م)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3876912" y="13980140"/>
            <a:ext cx="447078" cy="120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پلینی(79)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8884039" y="534325"/>
            <a:ext cx="5330056" cy="2489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54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دوره  جدید </a:t>
            </a:r>
            <a:endParaRPr lang="en-US" sz="54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1500 -1800 میلادی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31037979" y="759474"/>
            <a:ext cx="4411165" cy="209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5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دوره  معاصر </a:t>
            </a:r>
            <a:endParaRPr lang="en-US" sz="3200" b="1" dirty="0">
              <a:effectLst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a-I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1800 -</a:t>
            </a:r>
            <a:r>
              <a:rPr lang="fa-IR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2000 </a:t>
            </a:r>
            <a:r>
              <a:rPr lang="fa-I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Yekan" panose="00000400000000000000" pitchFamily="2" charset="-78"/>
              </a:rPr>
              <a:t>میلادی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4492" y="18125844"/>
            <a:ext cx="4112929" cy="4227764"/>
            <a:chOff x="810127" y="17953120"/>
            <a:chExt cx="4112929" cy="42277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57" name="Teardrop 256"/>
            <p:cNvSpPr/>
            <p:nvPr/>
          </p:nvSpPr>
          <p:spPr>
            <a:xfrm rot="8068640">
              <a:off x="810127" y="17983217"/>
              <a:ext cx="4112929" cy="4112929"/>
            </a:xfrm>
            <a:prstGeom prst="teardrop">
              <a:avLst>
                <a:gd name="adj" fmla="val 141283"/>
              </a:avLst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113681" y="18267597"/>
              <a:ext cx="3553972" cy="35539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9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B Yekan" panose="00000400000000000000" pitchFamily="2" charset="-78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087021" y="17953120"/>
              <a:ext cx="3614734" cy="4227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4000" dirty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تقویم تاریخ </a:t>
              </a:r>
              <a:r>
                <a:rPr lang="fa-IR" sz="3600" spc="-40" dirty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بهداشت حرفه ای</a:t>
              </a:r>
              <a:endPara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268" name="Rectangle 267"/>
          <p:cNvSpPr/>
          <p:nvPr/>
        </p:nvSpPr>
        <p:spPr>
          <a:xfrm>
            <a:off x="3181350" y="3970655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4569460" y="386334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3740785" y="301879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799705" y="1956435"/>
            <a:ext cx="1500505" cy="1537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9088755" y="1968500"/>
            <a:ext cx="1634490" cy="182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9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6478905" y="2168525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7187565" y="3492500"/>
            <a:ext cx="1634490" cy="182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9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8296910" y="3495040"/>
            <a:ext cx="1634490" cy="182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11047095" y="101473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9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12507595" y="961390"/>
            <a:ext cx="1500505" cy="189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3694410" y="1009650"/>
            <a:ext cx="1693545" cy="160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1145520" y="2552700"/>
            <a:ext cx="1800860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800840" y="378206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12871450" y="3779520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3480415" y="2541905"/>
            <a:ext cx="1500505" cy="147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9258292" y="15661933"/>
            <a:ext cx="816058" cy="1915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1800" b="1" dirty="0">
                <a:ea typeface="Calibri" panose="020F0502020204030204" pitchFamily="34" charset="0"/>
                <a:cs typeface="B Zar" panose="00000400000000000000" pitchFamily="2" charset="-78"/>
              </a:rPr>
              <a:t>اگریکولا(1494)</a:t>
            </a:r>
            <a:endParaRPr lang="en-US" sz="1800" b="1" dirty="0"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2636747" y="13804543"/>
            <a:ext cx="379730" cy="177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1800" b="1" dirty="0">
                <a:ea typeface="Calibri" panose="020F0502020204030204" pitchFamily="34" charset="0"/>
                <a:cs typeface="B Zar" panose="00000400000000000000" pitchFamily="2" charset="-78"/>
              </a:rPr>
              <a:t>پاراسلسوس(1493)</a:t>
            </a:r>
            <a:endParaRPr lang="en-US" sz="1800" b="1" dirty="0"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7161309" y="14029675"/>
            <a:ext cx="846419" cy="198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پات(1775)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65514" y="13632169"/>
            <a:ext cx="682010" cy="21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6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بقراط(460 ق م)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11852342" y="13838474"/>
            <a:ext cx="379730" cy="156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a-IR" sz="1800" b="1" dirty="0">
                <a:ea typeface="Calibri" panose="020F0502020204030204" pitchFamily="34" charset="0"/>
                <a:cs typeface="B Zar" panose="00000400000000000000" pitchFamily="2" charset="-78"/>
              </a:rPr>
              <a:t>النبگ(1473)</a:t>
            </a:r>
            <a:endParaRPr lang="en-US" sz="1800" b="1" dirty="0"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239" name="Rectangle 50"/>
          <p:cNvSpPr>
            <a:spLocks noChangeArrowheads="1"/>
          </p:cNvSpPr>
          <p:nvPr/>
        </p:nvSpPr>
        <p:spPr bwMode="auto">
          <a:xfrm>
            <a:off x="0" y="0"/>
            <a:ext cx="384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0" name="Rectangle 5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Rectangle 53"/>
          <p:cNvSpPr>
            <a:spLocks noChangeArrowheads="1"/>
          </p:cNvSpPr>
          <p:nvPr/>
        </p:nvSpPr>
        <p:spPr bwMode="auto">
          <a:xfrm>
            <a:off x="0" y="1162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Rectangle 54"/>
          <p:cNvSpPr>
            <a:spLocks noChangeArrowheads="1"/>
          </p:cNvSpPr>
          <p:nvPr/>
        </p:nvSpPr>
        <p:spPr bwMode="auto">
          <a:xfrm>
            <a:off x="0" y="2533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Rectangle 55"/>
          <p:cNvSpPr>
            <a:spLocks noChangeArrowheads="1"/>
          </p:cNvSpPr>
          <p:nvPr/>
        </p:nvSpPr>
        <p:spPr bwMode="auto">
          <a:xfrm>
            <a:off x="0" y="3581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Rectangle 56"/>
          <p:cNvSpPr>
            <a:spLocks noChangeArrowheads="1"/>
          </p:cNvSpPr>
          <p:nvPr/>
        </p:nvSpPr>
        <p:spPr bwMode="auto">
          <a:xfrm>
            <a:off x="0" y="4600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63"/>
          <p:cNvSpPr>
            <a:spLocks noChangeArrowheads="1"/>
          </p:cNvSpPr>
          <p:nvPr/>
        </p:nvSpPr>
        <p:spPr bwMode="auto">
          <a:xfrm>
            <a:off x="0" y="56959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64"/>
          <p:cNvSpPr>
            <a:spLocks noChangeArrowheads="1"/>
          </p:cNvSpPr>
          <p:nvPr/>
        </p:nvSpPr>
        <p:spPr bwMode="auto">
          <a:xfrm>
            <a:off x="0" y="66103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65"/>
          <p:cNvSpPr>
            <a:spLocks noChangeArrowheads="1"/>
          </p:cNvSpPr>
          <p:nvPr/>
        </p:nvSpPr>
        <p:spPr bwMode="auto">
          <a:xfrm>
            <a:off x="0" y="7429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66"/>
          <p:cNvSpPr>
            <a:spLocks noChangeArrowheads="1"/>
          </p:cNvSpPr>
          <p:nvPr/>
        </p:nvSpPr>
        <p:spPr bwMode="auto">
          <a:xfrm>
            <a:off x="0" y="826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Rectangle 67"/>
          <p:cNvSpPr>
            <a:spLocks noChangeArrowheads="1"/>
          </p:cNvSpPr>
          <p:nvPr/>
        </p:nvSpPr>
        <p:spPr bwMode="auto">
          <a:xfrm>
            <a:off x="0" y="9353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Rectangle 68"/>
          <p:cNvSpPr>
            <a:spLocks noChangeArrowheads="1"/>
          </p:cNvSpPr>
          <p:nvPr/>
        </p:nvSpPr>
        <p:spPr bwMode="auto">
          <a:xfrm>
            <a:off x="0" y="10182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Rectangle 69"/>
          <p:cNvSpPr>
            <a:spLocks noChangeArrowheads="1"/>
          </p:cNvSpPr>
          <p:nvPr/>
        </p:nvSpPr>
        <p:spPr bwMode="auto">
          <a:xfrm>
            <a:off x="0" y="11268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70"/>
          <p:cNvSpPr>
            <a:spLocks noChangeArrowheads="1"/>
          </p:cNvSpPr>
          <p:nvPr/>
        </p:nvSpPr>
        <p:spPr bwMode="auto">
          <a:xfrm>
            <a:off x="0" y="127063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71"/>
          <p:cNvSpPr>
            <a:spLocks noChangeArrowheads="1"/>
          </p:cNvSpPr>
          <p:nvPr/>
        </p:nvSpPr>
        <p:spPr bwMode="auto">
          <a:xfrm>
            <a:off x="0" y="13925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73"/>
          <p:cNvSpPr>
            <a:spLocks noChangeArrowheads="1"/>
          </p:cNvSpPr>
          <p:nvPr/>
        </p:nvSpPr>
        <p:spPr bwMode="auto">
          <a:xfrm>
            <a:off x="0" y="149923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74"/>
          <p:cNvSpPr>
            <a:spLocks noChangeArrowheads="1"/>
          </p:cNvSpPr>
          <p:nvPr/>
        </p:nvSpPr>
        <p:spPr bwMode="auto">
          <a:xfrm>
            <a:off x="0" y="16068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" name="Rectangle 75"/>
          <p:cNvSpPr>
            <a:spLocks noChangeArrowheads="1"/>
          </p:cNvSpPr>
          <p:nvPr/>
        </p:nvSpPr>
        <p:spPr bwMode="auto">
          <a:xfrm>
            <a:off x="0" y="17183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Rectangle 81"/>
          <p:cNvSpPr>
            <a:spLocks noChangeArrowheads="1"/>
          </p:cNvSpPr>
          <p:nvPr/>
        </p:nvSpPr>
        <p:spPr bwMode="auto">
          <a:xfrm>
            <a:off x="0" y="17773650"/>
            <a:ext cx="384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­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" name="Picture 332" descr="Eugene V. Debs, bw photo portrait, 1897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6"/>
          <a:stretch>
            <a:fillRect/>
          </a:stretch>
        </p:blipFill>
        <p:spPr bwMode="auto">
          <a:xfrm>
            <a:off x="29375504" y="7557834"/>
            <a:ext cx="3061086" cy="2244797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Rectangle 308"/>
          <p:cNvSpPr/>
          <p:nvPr/>
        </p:nvSpPr>
        <p:spPr>
          <a:xfrm>
            <a:off x="21649425" y="14077937"/>
            <a:ext cx="846419" cy="198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ژوهان پتر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(1745</a:t>
            </a:r>
            <a:r>
              <a:rPr lang="fa-IR" sz="2000" b="1" dirty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25685841" y="18999250"/>
            <a:ext cx="846419" cy="198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استفان هالز(1743)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20429447" y="16369377"/>
            <a:ext cx="846419" cy="265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هومبولت(1</a:t>
            </a: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790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1332603" y="16494611"/>
            <a:ext cx="846419" cy="198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رامازینی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 (</a:t>
            </a:r>
            <a:r>
              <a:rPr lang="fa-IR" sz="2000" b="1" dirty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1775)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32405066" y="20758353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هریت هاردی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(1965)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28597125" y="17705529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لئونارد هورنر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(1785-1864)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28969691" y="13939113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ایکن دبس(1921)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33025102" y="18351230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گئورک کلیتون (1994)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33267357" y="13487587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آلیس هامیلتون (1869)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37199025" y="20868058"/>
            <a:ext cx="846419" cy="308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 panose="020F0502020204030204" pitchFamily="34" charset="0"/>
                <a:cs typeface="B Zar" panose="00000400000000000000" pitchFamily="2" charset="-78"/>
              </a:rPr>
              <a:t>چارلز تورنر</a:t>
            </a:r>
            <a:r>
              <a:rPr lang="fa-IR" sz="2000" b="1" dirty="0" smtClean="0">
                <a:effectLst/>
                <a:ea typeface="Calibri" panose="020F0502020204030204" pitchFamily="34" charset="0"/>
                <a:cs typeface="B Zar" panose="00000400000000000000" pitchFamily="2" charset="-78"/>
              </a:rPr>
              <a:t>(1917)</a:t>
            </a:r>
            <a:endParaRPr lang="en-US" sz="3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36" y="9706218"/>
            <a:ext cx="1947577" cy="273135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769640" y="19914869"/>
            <a:ext cx="4931743" cy="4964345"/>
            <a:chOff x="9769640" y="19914869"/>
            <a:chExt cx="4931743" cy="4964345"/>
          </a:xfrm>
        </p:grpSpPr>
        <p:grpSp>
          <p:nvGrpSpPr>
            <p:cNvPr id="7" name="Group 6"/>
            <p:cNvGrpSpPr/>
            <p:nvPr/>
          </p:nvGrpSpPr>
          <p:grpSpPr>
            <a:xfrm>
              <a:off x="9769640" y="19914869"/>
              <a:ext cx="4931743" cy="4964345"/>
              <a:chOff x="9769640" y="19703855"/>
              <a:chExt cx="4931743" cy="4964345"/>
            </a:xfr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3" name="Group 2"/>
              <p:cNvGrpSpPr/>
              <p:nvPr/>
            </p:nvGrpSpPr>
            <p:grpSpPr>
              <a:xfrm rot="172223">
                <a:off x="9769640" y="19703855"/>
                <a:ext cx="4931743" cy="4964345"/>
                <a:chOff x="10565869" y="22267228"/>
                <a:chExt cx="1954039" cy="1966957"/>
              </a:xfrm>
              <a:effectLst/>
            </p:grpSpPr>
            <p:sp>
              <p:nvSpPr>
                <p:cNvPr id="120" name="Circular Arrow 119"/>
                <p:cNvSpPr/>
                <p:nvPr/>
              </p:nvSpPr>
              <p:spPr>
                <a:xfrm rot="11654186">
                  <a:off x="10633136" y="22704508"/>
                  <a:ext cx="1727733" cy="1529677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225967"/>
                    <a:gd name="adj5" fmla="val 125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1" name="Circular Arrow 120"/>
                <p:cNvSpPr/>
                <p:nvPr/>
              </p:nvSpPr>
              <p:spPr>
                <a:xfrm rot="16978201">
                  <a:off x="10467709" y="22429089"/>
                  <a:ext cx="1725998" cy="1529677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227719"/>
                    <a:gd name="adj5" fmla="val 125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2" name="Circular Arrow 121"/>
                <p:cNvSpPr/>
                <p:nvPr/>
              </p:nvSpPr>
              <p:spPr>
                <a:xfrm rot="863851">
                  <a:off x="10723776" y="22267228"/>
                  <a:ext cx="1725998" cy="1529677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203843"/>
                    <a:gd name="adj5" fmla="val 125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3" name="Circular Arrow 122"/>
                <p:cNvSpPr/>
                <p:nvPr/>
              </p:nvSpPr>
              <p:spPr>
                <a:xfrm rot="6148205">
                  <a:off x="10892071" y="22542234"/>
                  <a:ext cx="1725998" cy="1529677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203818"/>
                    <a:gd name="adj5" fmla="val 125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11379182" y="21337659"/>
                <a:ext cx="1800177" cy="180017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267268" y="21521389"/>
              <a:ext cx="1979443" cy="188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3200" spc="-40" dirty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بهداشت </a:t>
              </a:r>
              <a:r>
                <a:rPr lang="fa-IR" sz="3200" spc="-40" dirty="0" smtClean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حرفه ای</a:t>
              </a:r>
              <a:endParaRPr lang="en-US" sz="3200" dirty="0"/>
            </a:p>
          </p:txBody>
        </p:sp>
        <p:sp>
          <p:nvSpPr>
            <p:cNvPr id="128" name="Rectangle 127"/>
            <p:cNvSpPr/>
            <p:nvPr/>
          </p:nvSpPr>
          <p:spPr>
            <a:xfrm rot="2623969">
              <a:off x="12500125" y="19929374"/>
              <a:ext cx="1979443" cy="188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spc="-40" dirty="0" smtClean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شناسایی</a:t>
              </a:r>
              <a:endParaRPr lang="en-US" sz="2800" dirty="0"/>
            </a:p>
          </p:txBody>
        </p:sp>
        <p:sp>
          <p:nvSpPr>
            <p:cNvPr id="129" name="Rectangle 128"/>
            <p:cNvSpPr/>
            <p:nvPr/>
          </p:nvSpPr>
          <p:spPr>
            <a:xfrm rot="18767096">
              <a:off x="12719168" y="22710335"/>
              <a:ext cx="1979443" cy="188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spc="-40" dirty="0" smtClean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ارزشیابی</a:t>
              </a:r>
              <a:endParaRPr lang="en-US" sz="2800" dirty="0"/>
            </a:p>
          </p:txBody>
        </p:sp>
        <p:sp>
          <p:nvSpPr>
            <p:cNvPr id="130" name="Rectangle 129"/>
            <p:cNvSpPr/>
            <p:nvPr/>
          </p:nvSpPr>
          <p:spPr>
            <a:xfrm rot="18731054">
              <a:off x="9729720" y="20146853"/>
              <a:ext cx="1979443" cy="188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spc="-40" dirty="0" smtClean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پیش بینی</a:t>
              </a:r>
              <a:endParaRPr lang="en-US" sz="2800" dirty="0"/>
            </a:p>
          </p:txBody>
        </p:sp>
        <p:sp>
          <p:nvSpPr>
            <p:cNvPr id="131" name="Rectangle 130"/>
            <p:cNvSpPr/>
            <p:nvPr/>
          </p:nvSpPr>
          <p:spPr>
            <a:xfrm rot="2523771">
              <a:off x="9988107" y="22930715"/>
              <a:ext cx="1979443" cy="188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spc="-40" dirty="0" smtClean="0">
                  <a:solidFill>
                    <a:schemeClr val="bg1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ea typeface="Calibri" panose="020F0502020204030204" pitchFamily="34" charset="0"/>
                  <a:cs typeface="B Yekan" panose="00000400000000000000" pitchFamily="2" charset="-78"/>
                </a:rPr>
                <a:t>کنترل</a:t>
              </a:r>
              <a:endParaRPr lang="en-US" sz="2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19059" y="4903097"/>
            <a:ext cx="6027509" cy="6047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بهداشت حرفه ای به طور خلاصه علم </a:t>
            </a:r>
            <a:r>
              <a:rPr lang="fa-IR" sz="3200" dirty="0">
                <a:solidFill>
                  <a:schemeClr val="tx1"/>
                </a:solidFill>
                <a:cs typeface="B Zar" panose="00000400000000000000" pitchFamily="2" charset="-78"/>
              </a:rPr>
              <a:t>و هنر تامین سلامت در </a:t>
            </a:r>
            <a:r>
              <a:rPr lang="fa-IR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محیط های </a:t>
            </a:r>
            <a:r>
              <a:rPr lang="fa-IR" sz="3200" dirty="0">
                <a:solidFill>
                  <a:schemeClr val="tx1"/>
                </a:solidFill>
                <a:cs typeface="B Zar" panose="00000400000000000000" pitchFamily="2" charset="-78"/>
              </a:rPr>
              <a:t>شغلی تعریف </a:t>
            </a:r>
            <a:r>
              <a:rPr lang="fa-IR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می شود. </a:t>
            </a:r>
            <a:r>
              <a:rPr lang="ar-SA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برای </a:t>
            </a:r>
            <a:r>
              <a:rPr lang="ar-SA" sz="3200" dirty="0">
                <a:solidFill>
                  <a:schemeClr val="tx1"/>
                </a:solidFill>
                <a:cs typeface="B Zar" panose="00000400000000000000" pitchFamily="2" charset="-78"/>
              </a:rPr>
              <a:t>اولین بار سقراط و اب</a:t>
            </a:r>
            <a:r>
              <a:rPr lang="fa-IR" sz="3200" dirty="0">
                <a:solidFill>
                  <a:schemeClr val="tx1"/>
                </a:solidFill>
                <a:cs typeface="B Zar" panose="00000400000000000000" pitchFamily="2" charset="-78"/>
              </a:rPr>
              <a:t>ن</a:t>
            </a:r>
            <a:r>
              <a:rPr lang="ar-SA" sz="3200" dirty="0">
                <a:solidFill>
                  <a:schemeClr val="tx1"/>
                </a:solidFill>
                <a:cs typeface="B Zar" panose="00000400000000000000" pitchFamily="2" charset="-78"/>
              </a:rPr>
              <a:t> سینا در آثار خود از دردهای شکمی قولنج مانند در بین کارگران نقاش نام برده اند که قطعاً با سرب موجود در رنگهای مصرفی ارتباط داشته </a:t>
            </a:r>
            <a:r>
              <a:rPr lang="ar-SA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است. </a:t>
            </a:r>
            <a:r>
              <a:rPr lang="ar-SA" sz="3200" dirty="0">
                <a:solidFill>
                  <a:schemeClr val="tx1"/>
                </a:solidFill>
                <a:cs typeface="B Zar" panose="00000400000000000000" pitchFamily="2" charset="-78"/>
              </a:rPr>
              <a:t>پس از این تاریخ به چهره های درخشانی در تاریخ برمی خوریم که اکثر اوقات عمر خود را به مطالعه در کارگاهها و معادن و بررسی </a:t>
            </a:r>
            <a:r>
              <a:rPr lang="ar-SA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بیماری</a:t>
            </a:r>
            <a:r>
              <a:rPr lang="en-US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های </a:t>
            </a:r>
            <a:r>
              <a:rPr lang="ar-SA" sz="3200" dirty="0">
                <a:solidFill>
                  <a:schemeClr val="tx1"/>
                </a:solidFill>
                <a:cs typeface="B Zar" panose="00000400000000000000" pitchFamily="2" charset="-78"/>
              </a:rPr>
              <a:t>ناشی از کار گذرانیده </a:t>
            </a:r>
            <a:r>
              <a:rPr lang="ar-SA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اند</a:t>
            </a:r>
            <a:r>
              <a:rPr lang="en-US" sz="3200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3200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Zar" panose="00000400000000000000" pitchFamily="2" charset="-78"/>
              </a:rPr>
              <a:t>و سهم عمده ای در کاهش اثرات زیان آور  محیط های کاری و در نتیجه مرگ و میر داشته اند.</a:t>
            </a:r>
            <a:endParaRPr lang="en-US" sz="32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593095" y="3338318"/>
            <a:ext cx="6254081" cy="1144850"/>
          </a:xfrm>
          <a:prstGeom prst="ribbon">
            <a:avLst>
              <a:gd name="adj1" fmla="val 2023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بهداشت حرفه ای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2505525" y="25184331"/>
            <a:ext cx="5422051" cy="96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73364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146729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720093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293460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866823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440187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1013554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586916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طراحی: مهدی علی گل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8990772" y="25594876"/>
            <a:ext cx="5422051" cy="86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73364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146729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720093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293460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866823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440187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1013554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586916" algn="l" defTabSz="3146729" rtl="0" eaLnBrk="1" latinLnBrk="0" hangingPunct="1">
              <a:defRPr sz="6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hlinkClick r:id="rId20"/>
              </a:rPr>
              <a:t>www.asahse.ir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501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Nazanin</vt:lpstr>
      <vt:lpstr>B Yekan</vt:lpstr>
      <vt:lpstr>B Zar</vt:lpstr>
      <vt:lpstr>Calibri</vt:lpstr>
      <vt:lpstr>Calibri Light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mehdialigol</dc:creator>
  <cp:lastModifiedBy>علی گل آقای مهدی</cp:lastModifiedBy>
  <cp:revision>52</cp:revision>
  <dcterms:created xsi:type="dcterms:W3CDTF">2015-04-17T15:45:33Z</dcterms:created>
  <dcterms:modified xsi:type="dcterms:W3CDTF">2019-08-17T06:15:00Z</dcterms:modified>
</cp:coreProperties>
</file>